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webp" ContentType="image/webp"/>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Lst>
  <p:notesMasterIdLst>
    <p:notesMasterId r:id="rId21"/>
  </p:notesMasterIdLst>
  <p:sldIdLst>
    <p:sldId id="258" r:id="rId5"/>
    <p:sldId id="259" r:id="rId6"/>
    <p:sldId id="279" r:id="rId7"/>
    <p:sldId id="275" r:id="rId8"/>
    <p:sldId id="276" r:id="rId9"/>
    <p:sldId id="262" r:id="rId10"/>
    <p:sldId id="268" r:id="rId11"/>
    <p:sldId id="269" r:id="rId12"/>
    <p:sldId id="270" r:id="rId13"/>
    <p:sldId id="271" r:id="rId14"/>
    <p:sldId id="272" r:id="rId15"/>
    <p:sldId id="273" r:id="rId16"/>
    <p:sldId id="280" r:id="rId17"/>
    <p:sldId id="277" r:id="rId18"/>
    <p:sldId id="274" r:id="rId19"/>
    <p:sldId id="257" r:id="rId20"/>
  </p:sldIdLst>
  <p:sldSz cx="12192000" cy="6858000"/>
  <p:notesSz cx="6858000" cy="9144000"/>
  <p:defaultTextStyle>
    <a:defPPr>
      <a:defRPr lang="en-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A3E0"/>
    <a:srgbClr val="FF7C80"/>
    <a:srgbClr val="FFCCCC"/>
    <a:srgbClr val="0563C1"/>
    <a:srgbClr val="6AA2D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9B5FB75-5C88-4625-A590-083B507FF66F}" v="546" dt="2024-12-12T10:01:43.15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859" autoAdjust="0"/>
    <p:restoredTop sz="94660"/>
  </p:normalViewPr>
  <p:slideViewPr>
    <p:cSldViewPr snapToGrid="0">
      <p:cViewPr varScale="1">
        <p:scale>
          <a:sx n="105" d="100"/>
          <a:sy n="105" d="100"/>
        </p:scale>
        <p:origin x="726"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microsoft.com/office/2016/11/relationships/changesInfo" Target="changesInfos/changesInfo1.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 Id="rId27"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nas Lannoo" userId="b494a848-0cbe-426d-82db-f0c06b0d25da" providerId="ADAL" clId="{FBAE575F-45B2-4A3B-8A76-3151955AA439}"/>
    <pc:docChg chg="undo redo custSel addSld delSld modSld sldOrd modMainMaster modNotesMaster">
      <pc:chgData name="Jonas Lannoo" userId="b494a848-0cbe-426d-82db-f0c06b0d25da" providerId="ADAL" clId="{FBAE575F-45B2-4A3B-8A76-3151955AA439}" dt="2023-11-21T13:30:26.326" v="3019"/>
      <pc:docMkLst>
        <pc:docMk/>
      </pc:docMkLst>
      <pc:sldChg chg="modSp">
        <pc:chgData name="Jonas Lannoo" userId="b494a848-0cbe-426d-82db-f0c06b0d25da" providerId="ADAL" clId="{FBAE575F-45B2-4A3B-8A76-3151955AA439}" dt="2023-11-17T11:04:12.987" v="20"/>
        <pc:sldMkLst>
          <pc:docMk/>
          <pc:sldMk cId="701984223" sldId="257"/>
        </pc:sldMkLst>
        <pc:spChg chg="mod">
          <ac:chgData name="Jonas Lannoo" userId="b494a848-0cbe-426d-82db-f0c06b0d25da" providerId="ADAL" clId="{FBAE575F-45B2-4A3B-8A76-3151955AA439}" dt="2023-11-17T11:04:12.987" v="20"/>
          <ac:spMkLst>
            <pc:docMk/>
            <pc:sldMk cId="701984223" sldId="257"/>
            <ac:spMk id="2" creationId="{471B492F-6F0A-65D0-CFE2-C1EE2B2F2DE4}"/>
          </ac:spMkLst>
        </pc:spChg>
        <pc:spChg chg="mod">
          <ac:chgData name="Jonas Lannoo" userId="b494a848-0cbe-426d-82db-f0c06b0d25da" providerId="ADAL" clId="{FBAE575F-45B2-4A3B-8A76-3151955AA439}" dt="2023-11-17T11:04:12.987" v="20"/>
          <ac:spMkLst>
            <pc:docMk/>
            <pc:sldMk cId="701984223" sldId="257"/>
            <ac:spMk id="3" creationId="{F513B2F0-0E5C-B6BC-AD30-B79D63748F45}"/>
          </ac:spMkLst>
        </pc:spChg>
        <pc:spChg chg="mod">
          <ac:chgData name="Jonas Lannoo" userId="b494a848-0cbe-426d-82db-f0c06b0d25da" providerId="ADAL" clId="{FBAE575F-45B2-4A3B-8A76-3151955AA439}" dt="2023-11-17T11:04:12.987" v="20"/>
          <ac:spMkLst>
            <pc:docMk/>
            <pc:sldMk cId="701984223" sldId="257"/>
            <ac:spMk id="4" creationId="{3B5187EE-AF33-D4AB-989E-7E1E6B7305F3}"/>
          </ac:spMkLst>
        </pc:spChg>
        <pc:spChg chg="mod">
          <ac:chgData name="Jonas Lannoo" userId="b494a848-0cbe-426d-82db-f0c06b0d25da" providerId="ADAL" clId="{FBAE575F-45B2-4A3B-8A76-3151955AA439}" dt="2023-11-17T11:04:12.987" v="20"/>
          <ac:spMkLst>
            <pc:docMk/>
            <pc:sldMk cId="701984223" sldId="257"/>
            <ac:spMk id="5" creationId="{F4966AD9-EE75-59D7-3D84-5637903C021D}"/>
          </ac:spMkLst>
        </pc:spChg>
        <pc:spChg chg="mod">
          <ac:chgData name="Jonas Lannoo" userId="b494a848-0cbe-426d-82db-f0c06b0d25da" providerId="ADAL" clId="{FBAE575F-45B2-4A3B-8A76-3151955AA439}" dt="2023-11-17T11:04:12.987" v="20"/>
          <ac:spMkLst>
            <pc:docMk/>
            <pc:sldMk cId="701984223" sldId="257"/>
            <ac:spMk id="8" creationId="{529CF5D9-48C7-DBE4-20E5-9B24764204B0}"/>
          </ac:spMkLst>
        </pc:spChg>
        <pc:spChg chg="mod">
          <ac:chgData name="Jonas Lannoo" userId="b494a848-0cbe-426d-82db-f0c06b0d25da" providerId="ADAL" clId="{FBAE575F-45B2-4A3B-8A76-3151955AA439}" dt="2023-11-17T11:04:12.987" v="20"/>
          <ac:spMkLst>
            <pc:docMk/>
            <pc:sldMk cId="701984223" sldId="257"/>
            <ac:spMk id="9" creationId="{DD0BA7ED-5799-A4CC-9B2B-9EF6D70E4F54}"/>
          </ac:spMkLst>
        </pc:spChg>
        <pc:spChg chg="mod">
          <ac:chgData name="Jonas Lannoo" userId="b494a848-0cbe-426d-82db-f0c06b0d25da" providerId="ADAL" clId="{FBAE575F-45B2-4A3B-8A76-3151955AA439}" dt="2023-11-17T11:04:12.987" v="20"/>
          <ac:spMkLst>
            <pc:docMk/>
            <pc:sldMk cId="701984223" sldId="257"/>
            <ac:spMk id="10" creationId="{858A9A4F-39A2-048A-3467-366096C2FDFC}"/>
          </ac:spMkLst>
        </pc:spChg>
        <pc:spChg chg="mod">
          <ac:chgData name="Jonas Lannoo" userId="b494a848-0cbe-426d-82db-f0c06b0d25da" providerId="ADAL" clId="{FBAE575F-45B2-4A3B-8A76-3151955AA439}" dt="2023-11-17T11:04:12.987" v="20"/>
          <ac:spMkLst>
            <pc:docMk/>
            <pc:sldMk cId="701984223" sldId="257"/>
            <ac:spMk id="12" creationId="{5BC93FB8-F5DF-78E1-CC5C-1CEF4A5FEDD8}"/>
          </ac:spMkLst>
        </pc:spChg>
        <pc:spChg chg="mod">
          <ac:chgData name="Jonas Lannoo" userId="b494a848-0cbe-426d-82db-f0c06b0d25da" providerId="ADAL" clId="{FBAE575F-45B2-4A3B-8A76-3151955AA439}" dt="2023-11-17T11:04:12.987" v="20"/>
          <ac:spMkLst>
            <pc:docMk/>
            <pc:sldMk cId="701984223" sldId="257"/>
            <ac:spMk id="13" creationId="{309A5952-E258-9B8E-7095-279D25A9DC7E}"/>
          </ac:spMkLst>
        </pc:spChg>
        <pc:spChg chg="mod">
          <ac:chgData name="Jonas Lannoo" userId="b494a848-0cbe-426d-82db-f0c06b0d25da" providerId="ADAL" clId="{FBAE575F-45B2-4A3B-8A76-3151955AA439}" dt="2023-11-17T11:04:12.987" v="20"/>
          <ac:spMkLst>
            <pc:docMk/>
            <pc:sldMk cId="701984223" sldId="257"/>
            <ac:spMk id="14" creationId="{5A55D66D-8DC1-B530-0EF3-24D661BAC2A1}"/>
          </ac:spMkLst>
        </pc:spChg>
        <pc:spChg chg="mod">
          <ac:chgData name="Jonas Lannoo" userId="b494a848-0cbe-426d-82db-f0c06b0d25da" providerId="ADAL" clId="{FBAE575F-45B2-4A3B-8A76-3151955AA439}" dt="2023-11-17T11:04:12.987" v="20"/>
          <ac:spMkLst>
            <pc:docMk/>
            <pc:sldMk cId="701984223" sldId="257"/>
            <ac:spMk id="15" creationId="{89388050-1598-6662-FAB5-A42949E167EC}"/>
          </ac:spMkLst>
        </pc:spChg>
        <pc:cxnChg chg="mod">
          <ac:chgData name="Jonas Lannoo" userId="b494a848-0cbe-426d-82db-f0c06b0d25da" providerId="ADAL" clId="{FBAE575F-45B2-4A3B-8A76-3151955AA439}" dt="2023-11-17T11:04:12.987" v="20"/>
          <ac:cxnSpMkLst>
            <pc:docMk/>
            <pc:sldMk cId="701984223" sldId="257"/>
            <ac:cxnSpMk id="7" creationId="{3AA52B60-7463-5282-EF5B-FAFC5CD42B73}"/>
          </ac:cxnSpMkLst>
        </pc:cxnChg>
      </pc:sldChg>
      <pc:sldChg chg="modSp mod">
        <pc:chgData name="Jonas Lannoo" userId="b494a848-0cbe-426d-82db-f0c06b0d25da" providerId="ADAL" clId="{FBAE575F-45B2-4A3B-8A76-3151955AA439}" dt="2023-11-21T11:22:13.052" v="2025" actId="404"/>
        <pc:sldMkLst>
          <pc:docMk/>
          <pc:sldMk cId="3689258070" sldId="258"/>
        </pc:sldMkLst>
        <pc:spChg chg="mod">
          <ac:chgData name="Jonas Lannoo" userId="b494a848-0cbe-426d-82db-f0c06b0d25da" providerId="ADAL" clId="{FBAE575F-45B2-4A3B-8A76-3151955AA439}" dt="2023-11-17T11:04:12.987" v="20"/>
          <ac:spMkLst>
            <pc:docMk/>
            <pc:sldMk cId="3689258070" sldId="258"/>
            <ac:spMk id="2" creationId="{41498631-63A1-3303-A6F8-6E3B5CA60634}"/>
          </ac:spMkLst>
        </pc:spChg>
        <pc:spChg chg="mod">
          <ac:chgData name="Jonas Lannoo" userId="b494a848-0cbe-426d-82db-f0c06b0d25da" providerId="ADAL" clId="{FBAE575F-45B2-4A3B-8A76-3151955AA439}" dt="2023-11-21T11:22:13.052" v="2025" actId="404"/>
          <ac:spMkLst>
            <pc:docMk/>
            <pc:sldMk cId="3689258070" sldId="258"/>
            <ac:spMk id="3" creationId="{46B68808-9F49-11F3-8189-143C361FFEBD}"/>
          </ac:spMkLst>
        </pc:spChg>
        <pc:spChg chg="mod">
          <ac:chgData name="Jonas Lannoo" userId="b494a848-0cbe-426d-82db-f0c06b0d25da" providerId="ADAL" clId="{FBAE575F-45B2-4A3B-8A76-3151955AA439}" dt="2023-11-17T11:04:12.987" v="20"/>
          <ac:spMkLst>
            <pc:docMk/>
            <pc:sldMk cId="3689258070" sldId="258"/>
            <ac:spMk id="4" creationId="{B7EA5E14-A77E-29A3-B34B-07AED7B63CE4}"/>
          </ac:spMkLst>
        </pc:spChg>
        <pc:spChg chg="mod">
          <ac:chgData name="Jonas Lannoo" userId="b494a848-0cbe-426d-82db-f0c06b0d25da" providerId="ADAL" clId="{FBAE575F-45B2-4A3B-8A76-3151955AA439}" dt="2023-11-17T11:04:12.987" v="20"/>
          <ac:spMkLst>
            <pc:docMk/>
            <pc:sldMk cId="3689258070" sldId="258"/>
            <ac:spMk id="5" creationId="{6E1181E3-E638-A886-D882-728904D4E26E}"/>
          </ac:spMkLst>
        </pc:spChg>
      </pc:sldChg>
      <pc:sldChg chg="modSp mod">
        <pc:chgData name="Jonas Lannoo" userId="b494a848-0cbe-426d-82db-f0c06b0d25da" providerId="ADAL" clId="{FBAE575F-45B2-4A3B-8A76-3151955AA439}" dt="2023-11-20T08:39:42.982" v="694" actId="113"/>
        <pc:sldMkLst>
          <pc:docMk/>
          <pc:sldMk cId="2340303385" sldId="259"/>
        </pc:sldMkLst>
        <pc:spChg chg="mod">
          <ac:chgData name="Jonas Lannoo" userId="b494a848-0cbe-426d-82db-f0c06b0d25da" providerId="ADAL" clId="{FBAE575F-45B2-4A3B-8A76-3151955AA439}" dt="2023-11-17T11:04:12.987" v="20"/>
          <ac:spMkLst>
            <pc:docMk/>
            <pc:sldMk cId="2340303385" sldId="259"/>
            <ac:spMk id="2" creationId="{41498631-63A1-3303-A6F8-6E3B5CA60634}"/>
          </ac:spMkLst>
        </pc:spChg>
        <pc:spChg chg="mod">
          <ac:chgData name="Jonas Lannoo" userId="b494a848-0cbe-426d-82db-f0c06b0d25da" providerId="ADAL" clId="{FBAE575F-45B2-4A3B-8A76-3151955AA439}" dt="2023-11-20T08:39:42.982" v="694" actId="113"/>
          <ac:spMkLst>
            <pc:docMk/>
            <pc:sldMk cId="2340303385" sldId="259"/>
            <ac:spMk id="3" creationId="{46B68808-9F49-11F3-8189-143C361FFEBD}"/>
          </ac:spMkLst>
        </pc:spChg>
        <pc:spChg chg="mod">
          <ac:chgData name="Jonas Lannoo" userId="b494a848-0cbe-426d-82db-f0c06b0d25da" providerId="ADAL" clId="{FBAE575F-45B2-4A3B-8A76-3151955AA439}" dt="2023-11-17T11:04:12.987" v="20"/>
          <ac:spMkLst>
            <pc:docMk/>
            <pc:sldMk cId="2340303385" sldId="259"/>
            <ac:spMk id="4" creationId="{55FEE673-723D-6AE6-9F33-FB8306D4AE52}"/>
          </ac:spMkLst>
        </pc:spChg>
        <pc:spChg chg="mod">
          <ac:chgData name="Jonas Lannoo" userId="b494a848-0cbe-426d-82db-f0c06b0d25da" providerId="ADAL" clId="{FBAE575F-45B2-4A3B-8A76-3151955AA439}" dt="2023-11-17T11:04:12.987" v="20"/>
          <ac:spMkLst>
            <pc:docMk/>
            <pc:sldMk cId="2340303385" sldId="259"/>
            <ac:spMk id="5" creationId="{4DC327CC-1D2C-0A91-8BF3-293DBF939DEF}"/>
          </ac:spMkLst>
        </pc:spChg>
      </pc:sldChg>
      <pc:sldChg chg="modSp mod">
        <pc:chgData name="Jonas Lannoo" userId="b494a848-0cbe-426d-82db-f0c06b0d25da" providerId="ADAL" clId="{FBAE575F-45B2-4A3B-8A76-3151955AA439}" dt="2023-11-20T08:57:31.954" v="1218" actId="20577"/>
        <pc:sldMkLst>
          <pc:docMk/>
          <pc:sldMk cId="663993984" sldId="260"/>
        </pc:sldMkLst>
        <pc:spChg chg="mod">
          <ac:chgData name="Jonas Lannoo" userId="b494a848-0cbe-426d-82db-f0c06b0d25da" providerId="ADAL" clId="{FBAE575F-45B2-4A3B-8A76-3151955AA439}" dt="2023-11-17T11:04:12.987" v="20"/>
          <ac:spMkLst>
            <pc:docMk/>
            <pc:sldMk cId="663993984" sldId="260"/>
            <ac:spMk id="2" creationId="{41498631-63A1-3303-A6F8-6E3B5CA60634}"/>
          </ac:spMkLst>
        </pc:spChg>
        <pc:spChg chg="mod">
          <ac:chgData name="Jonas Lannoo" userId="b494a848-0cbe-426d-82db-f0c06b0d25da" providerId="ADAL" clId="{FBAE575F-45B2-4A3B-8A76-3151955AA439}" dt="2023-11-20T08:57:31.954" v="1218" actId="20577"/>
          <ac:spMkLst>
            <pc:docMk/>
            <pc:sldMk cId="663993984" sldId="260"/>
            <ac:spMk id="3" creationId="{46B68808-9F49-11F3-8189-143C361FFEBD}"/>
          </ac:spMkLst>
        </pc:spChg>
        <pc:spChg chg="mod">
          <ac:chgData name="Jonas Lannoo" userId="b494a848-0cbe-426d-82db-f0c06b0d25da" providerId="ADAL" clId="{FBAE575F-45B2-4A3B-8A76-3151955AA439}" dt="2023-11-17T11:04:12.987" v="20"/>
          <ac:spMkLst>
            <pc:docMk/>
            <pc:sldMk cId="663993984" sldId="260"/>
            <ac:spMk id="4" creationId="{FCC5A4F2-2259-E2F9-49E5-F7B22FC442F9}"/>
          </ac:spMkLst>
        </pc:spChg>
        <pc:spChg chg="mod">
          <ac:chgData name="Jonas Lannoo" userId="b494a848-0cbe-426d-82db-f0c06b0d25da" providerId="ADAL" clId="{FBAE575F-45B2-4A3B-8A76-3151955AA439}" dt="2023-11-17T11:04:12.987" v="20"/>
          <ac:spMkLst>
            <pc:docMk/>
            <pc:sldMk cId="663993984" sldId="260"/>
            <ac:spMk id="5" creationId="{06569464-8C3E-BA37-6176-65C521FE12A1}"/>
          </ac:spMkLst>
        </pc:spChg>
      </pc:sldChg>
      <pc:sldChg chg="addSp delSp modSp mod">
        <pc:chgData name="Jonas Lannoo" userId="b494a848-0cbe-426d-82db-f0c06b0d25da" providerId="ADAL" clId="{FBAE575F-45B2-4A3B-8A76-3151955AA439}" dt="2023-11-20T08:05:23.550" v="264" actId="1035"/>
        <pc:sldMkLst>
          <pc:docMk/>
          <pc:sldMk cId="805026401" sldId="261"/>
        </pc:sldMkLst>
        <pc:spChg chg="mod">
          <ac:chgData name="Jonas Lannoo" userId="b494a848-0cbe-426d-82db-f0c06b0d25da" providerId="ADAL" clId="{FBAE575F-45B2-4A3B-8A76-3151955AA439}" dt="2023-11-17T11:04:12.987" v="20"/>
          <ac:spMkLst>
            <pc:docMk/>
            <pc:sldMk cId="805026401" sldId="261"/>
            <ac:spMk id="2" creationId="{41498631-63A1-3303-A6F8-6E3B5CA60634}"/>
          </ac:spMkLst>
        </pc:spChg>
        <pc:spChg chg="add del mod">
          <ac:chgData name="Jonas Lannoo" userId="b494a848-0cbe-426d-82db-f0c06b0d25da" providerId="ADAL" clId="{FBAE575F-45B2-4A3B-8A76-3151955AA439}" dt="2023-11-20T08:05:11.659" v="246"/>
          <ac:spMkLst>
            <pc:docMk/>
            <pc:sldMk cId="805026401" sldId="261"/>
            <ac:spMk id="5" creationId="{15B05BB8-2491-5131-FE83-82683212D5D1}"/>
          </ac:spMkLst>
        </pc:spChg>
        <pc:spChg chg="mod">
          <ac:chgData name="Jonas Lannoo" userId="b494a848-0cbe-426d-82db-f0c06b0d25da" providerId="ADAL" clId="{FBAE575F-45B2-4A3B-8A76-3151955AA439}" dt="2023-11-17T11:04:12.987" v="20"/>
          <ac:spMkLst>
            <pc:docMk/>
            <pc:sldMk cId="805026401" sldId="261"/>
            <ac:spMk id="10" creationId="{64121E56-BEE8-7FB4-7072-A8063F44F3AE}"/>
          </ac:spMkLst>
        </pc:spChg>
        <pc:spChg chg="mod">
          <ac:chgData name="Jonas Lannoo" userId="b494a848-0cbe-426d-82db-f0c06b0d25da" providerId="ADAL" clId="{FBAE575F-45B2-4A3B-8A76-3151955AA439}" dt="2023-11-17T11:04:12.987" v="20"/>
          <ac:spMkLst>
            <pc:docMk/>
            <pc:sldMk cId="805026401" sldId="261"/>
            <ac:spMk id="11" creationId="{84D0B21B-0BD5-5A5F-AA04-8EC6823642D3}"/>
          </ac:spMkLst>
        </pc:spChg>
        <pc:picChg chg="add mod">
          <ac:chgData name="Jonas Lannoo" userId="b494a848-0cbe-426d-82db-f0c06b0d25da" providerId="ADAL" clId="{FBAE575F-45B2-4A3B-8A76-3151955AA439}" dt="2023-11-20T08:05:23.550" v="264" actId="1035"/>
          <ac:picMkLst>
            <pc:docMk/>
            <pc:sldMk cId="805026401" sldId="261"/>
            <ac:picMk id="6" creationId="{5E34D85F-34D7-CD20-0E76-A19170430AEB}"/>
          </ac:picMkLst>
        </pc:picChg>
        <pc:picChg chg="del mod">
          <ac:chgData name="Jonas Lannoo" userId="b494a848-0cbe-426d-82db-f0c06b0d25da" providerId="ADAL" clId="{FBAE575F-45B2-4A3B-8A76-3151955AA439}" dt="2023-11-17T11:08:15.771" v="120" actId="478"/>
          <ac:picMkLst>
            <pc:docMk/>
            <pc:sldMk cId="805026401" sldId="261"/>
            <ac:picMk id="9" creationId="{3E1B7082-F7CC-34EF-1B33-5ECBC3A441B0}"/>
          </ac:picMkLst>
        </pc:picChg>
      </pc:sldChg>
      <pc:sldChg chg="modSp mod">
        <pc:chgData name="Jonas Lannoo" userId="b494a848-0cbe-426d-82db-f0c06b0d25da" providerId="ADAL" clId="{FBAE575F-45B2-4A3B-8A76-3151955AA439}" dt="2023-11-21T13:04:15.802" v="2925" actId="20577"/>
        <pc:sldMkLst>
          <pc:docMk/>
          <pc:sldMk cId="2285246726" sldId="262"/>
        </pc:sldMkLst>
        <pc:spChg chg="mod">
          <ac:chgData name="Jonas Lannoo" userId="b494a848-0cbe-426d-82db-f0c06b0d25da" providerId="ADAL" clId="{FBAE575F-45B2-4A3B-8A76-3151955AA439}" dt="2023-11-17T11:04:12.987" v="20"/>
          <ac:spMkLst>
            <pc:docMk/>
            <pc:sldMk cId="2285246726" sldId="262"/>
            <ac:spMk id="2" creationId="{41498631-63A1-3303-A6F8-6E3B5CA60634}"/>
          </ac:spMkLst>
        </pc:spChg>
        <pc:spChg chg="mod">
          <ac:chgData name="Jonas Lannoo" userId="b494a848-0cbe-426d-82db-f0c06b0d25da" providerId="ADAL" clId="{FBAE575F-45B2-4A3B-8A76-3151955AA439}" dt="2023-11-21T13:04:15.802" v="2925" actId="20577"/>
          <ac:spMkLst>
            <pc:docMk/>
            <pc:sldMk cId="2285246726" sldId="262"/>
            <ac:spMk id="3" creationId="{46B68808-9F49-11F3-8189-143C361FFEBD}"/>
          </ac:spMkLst>
        </pc:spChg>
        <pc:spChg chg="mod">
          <ac:chgData name="Jonas Lannoo" userId="b494a848-0cbe-426d-82db-f0c06b0d25da" providerId="ADAL" clId="{FBAE575F-45B2-4A3B-8A76-3151955AA439}" dt="2023-11-17T11:04:12.987" v="20"/>
          <ac:spMkLst>
            <pc:docMk/>
            <pc:sldMk cId="2285246726" sldId="262"/>
            <ac:spMk id="4" creationId="{54513B12-449B-82F4-E345-43EA73042BEB}"/>
          </ac:spMkLst>
        </pc:spChg>
        <pc:spChg chg="mod">
          <ac:chgData name="Jonas Lannoo" userId="b494a848-0cbe-426d-82db-f0c06b0d25da" providerId="ADAL" clId="{FBAE575F-45B2-4A3B-8A76-3151955AA439}" dt="2023-11-17T11:04:12.987" v="20"/>
          <ac:spMkLst>
            <pc:docMk/>
            <pc:sldMk cId="2285246726" sldId="262"/>
            <ac:spMk id="5" creationId="{7EF9CADA-F10C-4676-3255-AFEC0DAEDC63}"/>
          </ac:spMkLst>
        </pc:spChg>
      </pc:sldChg>
      <pc:sldChg chg="addSp modSp mod">
        <pc:chgData name="Jonas Lannoo" userId="b494a848-0cbe-426d-82db-f0c06b0d25da" providerId="ADAL" clId="{FBAE575F-45B2-4A3B-8A76-3151955AA439}" dt="2023-11-21T13:30:14.389" v="3018"/>
        <pc:sldMkLst>
          <pc:docMk/>
          <pc:sldMk cId="823333162" sldId="263"/>
        </pc:sldMkLst>
        <pc:spChg chg="mod">
          <ac:chgData name="Jonas Lannoo" userId="b494a848-0cbe-426d-82db-f0c06b0d25da" providerId="ADAL" clId="{FBAE575F-45B2-4A3B-8A76-3151955AA439}" dt="2023-11-17T11:04:12.987" v="20"/>
          <ac:spMkLst>
            <pc:docMk/>
            <pc:sldMk cId="823333162" sldId="263"/>
            <ac:spMk id="2" creationId="{41498631-63A1-3303-A6F8-6E3B5CA60634}"/>
          </ac:spMkLst>
        </pc:spChg>
        <pc:spChg chg="mod">
          <ac:chgData name="Jonas Lannoo" userId="b494a848-0cbe-426d-82db-f0c06b0d25da" providerId="ADAL" clId="{FBAE575F-45B2-4A3B-8A76-3151955AA439}" dt="2023-11-17T11:04:12.987" v="20"/>
          <ac:spMkLst>
            <pc:docMk/>
            <pc:sldMk cId="823333162" sldId="263"/>
            <ac:spMk id="4" creationId="{81E8A660-B00F-68B9-BE5C-9E8CA93AD5D5}"/>
          </ac:spMkLst>
        </pc:spChg>
        <pc:spChg chg="mod">
          <ac:chgData name="Jonas Lannoo" userId="b494a848-0cbe-426d-82db-f0c06b0d25da" providerId="ADAL" clId="{FBAE575F-45B2-4A3B-8A76-3151955AA439}" dt="2023-11-17T11:04:12.987" v="20"/>
          <ac:spMkLst>
            <pc:docMk/>
            <pc:sldMk cId="823333162" sldId="263"/>
            <ac:spMk id="5" creationId="{A341F3A2-D9C8-70F4-EDEB-336749BB62EC}"/>
          </ac:spMkLst>
        </pc:spChg>
        <pc:spChg chg="add mod">
          <ac:chgData name="Jonas Lannoo" userId="b494a848-0cbe-426d-82db-f0c06b0d25da" providerId="ADAL" clId="{FBAE575F-45B2-4A3B-8A76-3151955AA439}" dt="2023-11-21T13:30:14.389" v="3018"/>
          <ac:spMkLst>
            <pc:docMk/>
            <pc:sldMk cId="823333162" sldId="263"/>
            <ac:spMk id="6" creationId="{C77CF7AF-252D-CC0D-674A-6C3984A65DFF}"/>
          </ac:spMkLst>
        </pc:spChg>
        <pc:spChg chg="mod">
          <ac:chgData name="Jonas Lannoo" userId="b494a848-0cbe-426d-82db-f0c06b0d25da" providerId="ADAL" clId="{FBAE575F-45B2-4A3B-8A76-3151955AA439}" dt="2023-11-17T11:04:12.987" v="20"/>
          <ac:spMkLst>
            <pc:docMk/>
            <pc:sldMk cId="823333162" sldId="263"/>
            <ac:spMk id="8" creationId="{CD054FC5-AF11-B984-FFBC-D759F3AE5D6C}"/>
          </ac:spMkLst>
        </pc:spChg>
      </pc:sldChg>
      <pc:sldChg chg="modSp mod">
        <pc:chgData name="Jonas Lannoo" userId="b494a848-0cbe-426d-82db-f0c06b0d25da" providerId="ADAL" clId="{FBAE575F-45B2-4A3B-8A76-3151955AA439}" dt="2023-11-21T11:28:39.594" v="2367" actId="20577"/>
        <pc:sldMkLst>
          <pc:docMk/>
          <pc:sldMk cId="1356561651" sldId="264"/>
        </pc:sldMkLst>
        <pc:spChg chg="mod">
          <ac:chgData name="Jonas Lannoo" userId="b494a848-0cbe-426d-82db-f0c06b0d25da" providerId="ADAL" clId="{FBAE575F-45B2-4A3B-8A76-3151955AA439}" dt="2023-11-17T11:04:12.987" v="20"/>
          <ac:spMkLst>
            <pc:docMk/>
            <pc:sldMk cId="1356561651" sldId="264"/>
            <ac:spMk id="2" creationId="{41498631-63A1-3303-A6F8-6E3B5CA60634}"/>
          </ac:spMkLst>
        </pc:spChg>
        <pc:spChg chg="mod">
          <ac:chgData name="Jonas Lannoo" userId="b494a848-0cbe-426d-82db-f0c06b0d25da" providerId="ADAL" clId="{FBAE575F-45B2-4A3B-8A76-3151955AA439}" dt="2023-11-21T11:28:39.594" v="2367" actId="20577"/>
          <ac:spMkLst>
            <pc:docMk/>
            <pc:sldMk cId="1356561651" sldId="264"/>
            <ac:spMk id="3" creationId="{46B68808-9F49-11F3-8189-143C361FFEBD}"/>
          </ac:spMkLst>
        </pc:spChg>
        <pc:spChg chg="mod">
          <ac:chgData name="Jonas Lannoo" userId="b494a848-0cbe-426d-82db-f0c06b0d25da" providerId="ADAL" clId="{FBAE575F-45B2-4A3B-8A76-3151955AA439}" dt="2023-11-17T11:04:12.987" v="20"/>
          <ac:spMkLst>
            <pc:docMk/>
            <pc:sldMk cId="1356561651" sldId="264"/>
            <ac:spMk id="4" creationId="{F9DB220D-31F4-4CA6-0161-244383367B30}"/>
          </ac:spMkLst>
        </pc:spChg>
        <pc:spChg chg="mod">
          <ac:chgData name="Jonas Lannoo" userId="b494a848-0cbe-426d-82db-f0c06b0d25da" providerId="ADAL" clId="{FBAE575F-45B2-4A3B-8A76-3151955AA439}" dt="2023-11-17T11:04:12.987" v="20"/>
          <ac:spMkLst>
            <pc:docMk/>
            <pc:sldMk cId="1356561651" sldId="264"/>
            <ac:spMk id="5" creationId="{C25427CB-F4C4-3E20-E69F-6182CCF1E533}"/>
          </ac:spMkLst>
        </pc:spChg>
      </pc:sldChg>
      <pc:sldChg chg="modSp del">
        <pc:chgData name="Jonas Lannoo" userId="b494a848-0cbe-426d-82db-f0c06b0d25da" providerId="ADAL" clId="{FBAE575F-45B2-4A3B-8A76-3151955AA439}" dt="2023-11-17T11:08:29.866" v="121" actId="47"/>
        <pc:sldMkLst>
          <pc:docMk/>
          <pc:sldMk cId="1662569675" sldId="266"/>
        </pc:sldMkLst>
        <pc:spChg chg="mod">
          <ac:chgData name="Jonas Lannoo" userId="b494a848-0cbe-426d-82db-f0c06b0d25da" providerId="ADAL" clId="{FBAE575F-45B2-4A3B-8A76-3151955AA439}" dt="2023-11-17T11:04:12.987" v="20"/>
          <ac:spMkLst>
            <pc:docMk/>
            <pc:sldMk cId="1662569675" sldId="266"/>
            <ac:spMk id="2" creationId="{41498631-63A1-3303-A6F8-6E3B5CA60634}"/>
          </ac:spMkLst>
        </pc:spChg>
        <pc:spChg chg="mod">
          <ac:chgData name="Jonas Lannoo" userId="b494a848-0cbe-426d-82db-f0c06b0d25da" providerId="ADAL" clId="{FBAE575F-45B2-4A3B-8A76-3151955AA439}" dt="2023-11-17T11:04:12.987" v="20"/>
          <ac:spMkLst>
            <pc:docMk/>
            <pc:sldMk cId="1662569675" sldId="266"/>
            <ac:spMk id="7" creationId="{5CE95DE9-B56E-04B0-80C7-2518679ED261}"/>
          </ac:spMkLst>
        </pc:spChg>
        <pc:spChg chg="mod">
          <ac:chgData name="Jonas Lannoo" userId="b494a848-0cbe-426d-82db-f0c06b0d25da" providerId="ADAL" clId="{FBAE575F-45B2-4A3B-8A76-3151955AA439}" dt="2023-11-17T11:04:12.987" v="20"/>
          <ac:spMkLst>
            <pc:docMk/>
            <pc:sldMk cId="1662569675" sldId="266"/>
            <ac:spMk id="8" creationId="{DF554D54-7671-C6C6-4809-341F86A555EF}"/>
          </ac:spMkLst>
        </pc:spChg>
        <pc:graphicFrameChg chg="mod">
          <ac:chgData name="Jonas Lannoo" userId="b494a848-0cbe-426d-82db-f0c06b0d25da" providerId="ADAL" clId="{FBAE575F-45B2-4A3B-8A76-3151955AA439}" dt="2023-11-17T11:04:12.987" v="20"/>
          <ac:graphicFrameMkLst>
            <pc:docMk/>
            <pc:sldMk cId="1662569675" sldId="266"/>
            <ac:graphicFrameMk id="4" creationId="{D33472E0-A41F-1113-5C97-743AB0FF4BB0}"/>
          </ac:graphicFrameMkLst>
        </pc:graphicFrameChg>
      </pc:sldChg>
      <pc:sldChg chg="modSp del mod">
        <pc:chgData name="Jonas Lannoo" userId="b494a848-0cbe-426d-82db-f0c06b0d25da" providerId="ADAL" clId="{FBAE575F-45B2-4A3B-8A76-3151955AA439}" dt="2023-11-17T11:08:36.589" v="122" actId="47"/>
        <pc:sldMkLst>
          <pc:docMk/>
          <pc:sldMk cId="992936327" sldId="267"/>
        </pc:sldMkLst>
        <pc:spChg chg="mod">
          <ac:chgData name="Jonas Lannoo" userId="b494a848-0cbe-426d-82db-f0c06b0d25da" providerId="ADAL" clId="{FBAE575F-45B2-4A3B-8A76-3151955AA439}" dt="2023-11-17T11:04:12.987" v="20"/>
          <ac:spMkLst>
            <pc:docMk/>
            <pc:sldMk cId="992936327" sldId="267"/>
            <ac:spMk id="2" creationId="{F15DE994-1F63-48F4-A90E-636D7DD4BAAE}"/>
          </ac:spMkLst>
        </pc:spChg>
        <pc:spChg chg="mod">
          <ac:chgData name="Jonas Lannoo" userId="b494a848-0cbe-426d-82db-f0c06b0d25da" providerId="ADAL" clId="{FBAE575F-45B2-4A3B-8A76-3151955AA439}" dt="2023-11-17T11:04:12.987" v="20"/>
          <ac:spMkLst>
            <pc:docMk/>
            <pc:sldMk cId="992936327" sldId="267"/>
            <ac:spMk id="3" creationId="{4745C955-19D3-AD89-85FB-847C7033C623}"/>
          </ac:spMkLst>
        </pc:spChg>
        <pc:spChg chg="mod">
          <ac:chgData name="Jonas Lannoo" userId="b494a848-0cbe-426d-82db-f0c06b0d25da" providerId="ADAL" clId="{FBAE575F-45B2-4A3B-8A76-3151955AA439}" dt="2023-11-17T11:04:12.987" v="20"/>
          <ac:spMkLst>
            <pc:docMk/>
            <pc:sldMk cId="992936327" sldId="267"/>
            <ac:spMk id="4" creationId="{E3EC1FB8-26AF-D2A6-4D0E-987F387A101A}"/>
          </ac:spMkLst>
        </pc:spChg>
      </pc:sldChg>
      <pc:sldChg chg="delSp modSp mod">
        <pc:chgData name="Jonas Lannoo" userId="b494a848-0cbe-426d-82db-f0c06b0d25da" providerId="ADAL" clId="{FBAE575F-45B2-4A3B-8A76-3151955AA439}" dt="2023-11-20T09:59:23.388" v="1220" actId="27636"/>
        <pc:sldMkLst>
          <pc:docMk/>
          <pc:sldMk cId="4219707684" sldId="268"/>
        </pc:sldMkLst>
        <pc:spChg chg="mod">
          <ac:chgData name="Jonas Lannoo" userId="b494a848-0cbe-426d-82db-f0c06b0d25da" providerId="ADAL" clId="{FBAE575F-45B2-4A3B-8A76-3151955AA439}" dt="2023-11-20T09:59:23.388" v="1220" actId="27636"/>
          <ac:spMkLst>
            <pc:docMk/>
            <pc:sldMk cId="4219707684" sldId="268"/>
            <ac:spMk id="2" creationId="{F15DE994-1F63-48F4-A90E-636D7DD4BAAE}"/>
          </ac:spMkLst>
        </pc:spChg>
        <pc:spChg chg="mod">
          <ac:chgData name="Jonas Lannoo" userId="b494a848-0cbe-426d-82db-f0c06b0d25da" providerId="ADAL" clId="{FBAE575F-45B2-4A3B-8A76-3151955AA439}" dt="2023-11-17T11:06:41.369" v="116" actId="1076"/>
          <ac:spMkLst>
            <pc:docMk/>
            <pc:sldMk cId="4219707684" sldId="268"/>
            <ac:spMk id="3" creationId="{4745C955-19D3-AD89-85FB-847C7033C623}"/>
          </ac:spMkLst>
        </pc:spChg>
        <pc:spChg chg="mod">
          <ac:chgData name="Jonas Lannoo" userId="b494a848-0cbe-426d-82db-f0c06b0d25da" providerId="ADAL" clId="{FBAE575F-45B2-4A3B-8A76-3151955AA439}" dt="2023-11-17T11:06:27.600" v="113" actId="20577"/>
          <ac:spMkLst>
            <pc:docMk/>
            <pc:sldMk cId="4219707684" sldId="268"/>
            <ac:spMk id="4" creationId="{98E43379-667F-457C-A10B-598A0B9FE4F1}"/>
          </ac:spMkLst>
        </pc:spChg>
        <pc:picChg chg="del">
          <ac:chgData name="Jonas Lannoo" userId="b494a848-0cbe-426d-82db-f0c06b0d25da" providerId="ADAL" clId="{FBAE575F-45B2-4A3B-8A76-3151955AA439}" dt="2023-11-17T11:04:46.464" v="27"/>
          <ac:picMkLst>
            <pc:docMk/>
            <pc:sldMk cId="4219707684" sldId="268"/>
            <ac:picMk id="5" creationId="{D8C76701-C7B5-62C7-46F8-80F7CDD04D90}"/>
          </ac:picMkLst>
        </pc:picChg>
      </pc:sldChg>
      <pc:sldChg chg="addSp modSp">
        <pc:chgData name="Jonas Lannoo" userId="b494a848-0cbe-426d-82db-f0c06b0d25da" providerId="ADAL" clId="{FBAE575F-45B2-4A3B-8A76-3151955AA439}" dt="2023-11-21T13:30:26.326" v="3019"/>
        <pc:sldMkLst>
          <pc:docMk/>
          <pc:sldMk cId="3750285839" sldId="269"/>
        </pc:sldMkLst>
        <pc:spChg chg="mod">
          <ac:chgData name="Jonas Lannoo" userId="b494a848-0cbe-426d-82db-f0c06b0d25da" providerId="ADAL" clId="{FBAE575F-45B2-4A3B-8A76-3151955AA439}" dt="2023-11-17T11:04:12.987" v="20"/>
          <ac:spMkLst>
            <pc:docMk/>
            <pc:sldMk cId="3750285839" sldId="269"/>
            <ac:spMk id="2" creationId="{41498631-63A1-3303-A6F8-6E3B5CA60634}"/>
          </ac:spMkLst>
        </pc:spChg>
        <pc:spChg chg="mod">
          <ac:chgData name="Jonas Lannoo" userId="b494a848-0cbe-426d-82db-f0c06b0d25da" providerId="ADAL" clId="{FBAE575F-45B2-4A3B-8A76-3151955AA439}" dt="2023-11-17T11:04:12.987" v="20"/>
          <ac:spMkLst>
            <pc:docMk/>
            <pc:sldMk cId="3750285839" sldId="269"/>
            <ac:spMk id="4" creationId="{F9DB220D-31F4-4CA6-0161-244383367B30}"/>
          </ac:spMkLst>
        </pc:spChg>
        <pc:spChg chg="mod">
          <ac:chgData name="Jonas Lannoo" userId="b494a848-0cbe-426d-82db-f0c06b0d25da" providerId="ADAL" clId="{FBAE575F-45B2-4A3B-8A76-3151955AA439}" dt="2023-11-17T11:04:12.987" v="20"/>
          <ac:spMkLst>
            <pc:docMk/>
            <pc:sldMk cId="3750285839" sldId="269"/>
            <ac:spMk id="5" creationId="{C25427CB-F4C4-3E20-E69F-6182CCF1E533}"/>
          </ac:spMkLst>
        </pc:spChg>
        <pc:spChg chg="mod">
          <ac:chgData name="Jonas Lannoo" userId="b494a848-0cbe-426d-82db-f0c06b0d25da" providerId="ADAL" clId="{FBAE575F-45B2-4A3B-8A76-3151955AA439}" dt="2023-11-17T11:04:12.987" v="20"/>
          <ac:spMkLst>
            <pc:docMk/>
            <pc:sldMk cId="3750285839" sldId="269"/>
            <ac:spMk id="7" creationId="{9150DB2B-D319-082D-1661-A4585D10C6F6}"/>
          </ac:spMkLst>
        </pc:spChg>
        <pc:spChg chg="add mod">
          <ac:chgData name="Jonas Lannoo" userId="b494a848-0cbe-426d-82db-f0c06b0d25da" providerId="ADAL" clId="{FBAE575F-45B2-4A3B-8A76-3151955AA439}" dt="2023-11-21T13:30:26.326" v="3019"/>
          <ac:spMkLst>
            <pc:docMk/>
            <pc:sldMk cId="3750285839" sldId="269"/>
            <ac:spMk id="10" creationId="{CC76BCA6-C591-D3E1-144E-3D400DDD0599}"/>
          </ac:spMkLst>
        </pc:spChg>
        <pc:spChg chg="mod">
          <ac:chgData name="Jonas Lannoo" userId="b494a848-0cbe-426d-82db-f0c06b0d25da" providerId="ADAL" clId="{FBAE575F-45B2-4A3B-8A76-3151955AA439}" dt="2023-11-17T11:04:12.987" v="20"/>
          <ac:spMkLst>
            <pc:docMk/>
            <pc:sldMk cId="3750285839" sldId="269"/>
            <ac:spMk id="11" creationId="{3BA21E40-7FF3-D163-4356-0AFE773384CB}"/>
          </ac:spMkLst>
        </pc:spChg>
        <pc:spChg chg="mod">
          <ac:chgData name="Jonas Lannoo" userId="b494a848-0cbe-426d-82db-f0c06b0d25da" providerId="ADAL" clId="{FBAE575F-45B2-4A3B-8A76-3151955AA439}" dt="2023-11-17T11:04:12.987" v="20"/>
          <ac:spMkLst>
            <pc:docMk/>
            <pc:sldMk cId="3750285839" sldId="269"/>
            <ac:spMk id="15" creationId="{9F5C3C68-94F8-573D-1CC7-773FF2B69F80}"/>
          </ac:spMkLst>
        </pc:spChg>
        <pc:graphicFrameChg chg="mod">
          <ac:chgData name="Jonas Lannoo" userId="b494a848-0cbe-426d-82db-f0c06b0d25da" providerId="ADAL" clId="{FBAE575F-45B2-4A3B-8A76-3151955AA439}" dt="2023-11-17T11:04:12.987" v="20"/>
          <ac:graphicFrameMkLst>
            <pc:docMk/>
            <pc:sldMk cId="3750285839" sldId="269"/>
            <ac:graphicFrameMk id="8" creationId="{EDD4ED82-96F9-0511-926C-5F6990ACE951}"/>
          </ac:graphicFrameMkLst>
        </pc:graphicFrameChg>
        <pc:cxnChg chg="mod">
          <ac:chgData name="Jonas Lannoo" userId="b494a848-0cbe-426d-82db-f0c06b0d25da" providerId="ADAL" clId="{FBAE575F-45B2-4A3B-8A76-3151955AA439}" dt="2023-11-17T11:04:12.987" v="20"/>
          <ac:cxnSpMkLst>
            <pc:docMk/>
            <pc:sldMk cId="3750285839" sldId="269"/>
            <ac:cxnSpMk id="6" creationId="{C8986A14-C5C1-BE63-03B7-E5E2BDA10D67}"/>
          </ac:cxnSpMkLst>
        </pc:cxnChg>
        <pc:cxnChg chg="mod">
          <ac:chgData name="Jonas Lannoo" userId="b494a848-0cbe-426d-82db-f0c06b0d25da" providerId="ADAL" clId="{FBAE575F-45B2-4A3B-8A76-3151955AA439}" dt="2023-11-17T11:04:12.987" v="20"/>
          <ac:cxnSpMkLst>
            <pc:docMk/>
            <pc:sldMk cId="3750285839" sldId="269"/>
            <ac:cxnSpMk id="9" creationId="{F591DD69-CA55-A2C5-CE23-A1D631EDCFE1}"/>
          </ac:cxnSpMkLst>
        </pc:cxnChg>
        <pc:cxnChg chg="mod">
          <ac:chgData name="Jonas Lannoo" userId="b494a848-0cbe-426d-82db-f0c06b0d25da" providerId="ADAL" clId="{FBAE575F-45B2-4A3B-8A76-3151955AA439}" dt="2023-11-17T11:04:12.987" v="20"/>
          <ac:cxnSpMkLst>
            <pc:docMk/>
            <pc:sldMk cId="3750285839" sldId="269"/>
            <ac:cxnSpMk id="12" creationId="{4F3D5F93-3A40-4B77-3AD7-1888AD631651}"/>
          </ac:cxnSpMkLst>
        </pc:cxnChg>
      </pc:sldChg>
      <pc:sldChg chg="modSp mod">
        <pc:chgData name="Jonas Lannoo" userId="b494a848-0cbe-426d-82db-f0c06b0d25da" providerId="ADAL" clId="{FBAE575F-45B2-4A3B-8A76-3151955AA439}" dt="2023-11-20T08:46:28.445" v="817" actId="20577"/>
        <pc:sldMkLst>
          <pc:docMk/>
          <pc:sldMk cId="3372035890" sldId="270"/>
        </pc:sldMkLst>
        <pc:spChg chg="mod">
          <ac:chgData name="Jonas Lannoo" userId="b494a848-0cbe-426d-82db-f0c06b0d25da" providerId="ADAL" clId="{FBAE575F-45B2-4A3B-8A76-3151955AA439}" dt="2023-11-17T11:04:12.987" v="20"/>
          <ac:spMkLst>
            <pc:docMk/>
            <pc:sldMk cId="3372035890" sldId="270"/>
            <ac:spMk id="2" creationId="{88ECA096-BAFA-DE87-AB7E-56F9BAC4878D}"/>
          </ac:spMkLst>
        </pc:spChg>
        <pc:spChg chg="mod">
          <ac:chgData name="Jonas Lannoo" userId="b494a848-0cbe-426d-82db-f0c06b0d25da" providerId="ADAL" clId="{FBAE575F-45B2-4A3B-8A76-3151955AA439}" dt="2023-11-17T11:04:12.987" v="20"/>
          <ac:spMkLst>
            <pc:docMk/>
            <pc:sldMk cId="3372035890" sldId="270"/>
            <ac:spMk id="4" creationId="{F3986192-B942-C74A-38AD-F7186952ED32}"/>
          </ac:spMkLst>
        </pc:spChg>
        <pc:spChg chg="mod">
          <ac:chgData name="Jonas Lannoo" userId="b494a848-0cbe-426d-82db-f0c06b0d25da" providerId="ADAL" clId="{FBAE575F-45B2-4A3B-8A76-3151955AA439}" dt="2023-11-17T11:04:12.987" v="20"/>
          <ac:spMkLst>
            <pc:docMk/>
            <pc:sldMk cId="3372035890" sldId="270"/>
            <ac:spMk id="5" creationId="{F2B60F7B-F0CE-C30B-FFEE-140628E9ADC1}"/>
          </ac:spMkLst>
        </pc:spChg>
        <pc:spChg chg="mod">
          <ac:chgData name="Jonas Lannoo" userId="b494a848-0cbe-426d-82db-f0c06b0d25da" providerId="ADAL" clId="{FBAE575F-45B2-4A3B-8A76-3151955AA439}" dt="2023-11-20T08:46:28.445" v="817" actId="20577"/>
          <ac:spMkLst>
            <pc:docMk/>
            <pc:sldMk cId="3372035890" sldId="270"/>
            <ac:spMk id="6" creationId="{81DEA903-0522-6CBD-BB38-6A0D0188E295}"/>
          </ac:spMkLst>
        </pc:spChg>
      </pc:sldChg>
      <pc:sldChg chg="modSp mod">
        <pc:chgData name="Jonas Lannoo" userId="b494a848-0cbe-426d-82db-f0c06b0d25da" providerId="ADAL" clId="{FBAE575F-45B2-4A3B-8A76-3151955AA439}" dt="2023-11-21T12:54:53.752" v="2608" actId="113"/>
        <pc:sldMkLst>
          <pc:docMk/>
          <pc:sldMk cId="316297392" sldId="271"/>
        </pc:sldMkLst>
        <pc:spChg chg="mod">
          <ac:chgData name="Jonas Lannoo" userId="b494a848-0cbe-426d-82db-f0c06b0d25da" providerId="ADAL" clId="{FBAE575F-45B2-4A3B-8A76-3151955AA439}" dt="2023-11-17T11:04:12.987" v="20"/>
          <ac:spMkLst>
            <pc:docMk/>
            <pc:sldMk cId="316297392" sldId="271"/>
            <ac:spMk id="4" creationId="{CCBE4F24-78D4-57C6-9EDC-47E12514A75A}"/>
          </ac:spMkLst>
        </pc:spChg>
        <pc:spChg chg="mod">
          <ac:chgData name="Jonas Lannoo" userId="b494a848-0cbe-426d-82db-f0c06b0d25da" providerId="ADAL" clId="{FBAE575F-45B2-4A3B-8A76-3151955AA439}" dt="2023-11-17T11:04:12.987" v="20"/>
          <ac:spMkLst>
            <pc:docMk/>
            <pc:sldMk cId="316297392" sldId="271"/>
            <ac:spMk id="5" creationId="{42F40C7C-6BAF-1F47-2C5D-455ADAFF4113}"/>
          </ac:spMkLst>
        </pc:spChg>
        <pc:spChg chg="mod">
          <ac:chgData name="Jonas Lannoo" userId="b494a848-0cbe-426d-82db-f0c06b0d25da" providerId="ADAL" clId="{FBAE575F-45B2-4A3B-8A76-3151955AA439}" dt="2023-11-17T11:04:12.987" v="20"/>
          <ac:spMkLst>
            <pc:docMk/>
            <pc:sldMk cId="316297392" sldId="271"/>
            <ac:spMk id="6" creationId="{758A558E-80FF-B719-75FC-2A0AF0AC68A1}"/>
          </ac:spMkLst>
        </pc:spChg>
        <pc:spChg chg="mod">
          <ac:chgData name="Jonas Lannoo" userId="b494a848-0cbe-426d-82db-f0c06b0d25da" providerId="ADAL" clId="{FBAE575F-45B2-4A3B-8A76-3151955AA439}" dt="2023-11-21T12:54:53.752" v="2608" actId="113"/>
          <ac:spMkLst>
            <pc:docMk/>
            <pc:sldMk cId="316297392" sldId="271"/>
            <ac:spMk id="8" creationId="{0DB4C979-D21B-E3D8-65FB-04327D6FD851}"/>
          </ac:spMkLst>
        </pc:spChg>
      </pc:sldChg>
      <pc:sldChg chg="modSp mod">
        <pc:chgData name="Jonas Lannoo" userId="b494a848-0cbe-426d-82db-f0c06b0d25da" providerId="ADAL" clId="{FBAE575F-45B2-4A3B-8A76-3151955AA439}" dt="2023-11-21T13:03:02.612" v="2900" actId="20577"/>
        <pc:sldMkLst>
          <pc:docMk/>
          <pc:sldMk cId="1053869711" sldId="273"/>
        </pc:sldMkLst>
        <pc:spChg chg="mod">
          <ac:chgData name="Jonas Lannoo" userId="b494a848-0cbe-426d-82db-f0c06b0d25da" providerId="ADAL" clId="{FBAE575F-45B2-4A3B-8A76-3151955AA439}" dt="2023-11-17T11:04:12.987" v="20"/>
          <ac:spMkLst>
            <pc:docMk/>
            <pc:sldMk cId="1053869711" sldId="273"/>
            <ac:spMk id="2" creationId="{41498631-63A1-3303-A6F8-6E3B5CA60634}"/>
          </ac:spMkLst>
        </pc:spChg>
        <pc:spChg chg="mod">
          <ac:chgData name="Jonas Lannoo" userId="b494a848-0cbe-426d-82db-f0c06b0d25da" providerId="ADAL" clId="{FBAE575F-45B2-4A3B-8A76-3151955AA439}" dt="2023-11-21T13:03:02.612" v="2900" actId="20577"/>
          <ac:spMkLst>
            <pc:docMk/>
            <pc:sldMk cId="1053869711" sldId="273"/>
            <ac:spMk id="3" creationId="{392EFC2E-713D-759A-D487-FA5441D4F4D9}"/>
          </ac:spMkLst>
        </pc:spChg>
        <pc:spChg chg="mod">
          <ac:chgData name="Jonas Lannoo" userId="b494a848-0cbe-426d-82db-f0c06b0d25da" providerId="ADAL" clId="{FBAE575F-45B2-4A3B-8A76-3151955AA439}" dt="2023-11-17T11:04:12.987" v="20"/>
          <ac:spMkLst>
            <pc:docMk/>
            <pc:sldMk cId="1053869711" sldId="273"/>
            <ac:spMk id="4" creationId="{F9DB220D-31F4-4CA6-0161-244383367B30}"/>
          </ac:spMkLst>
        </pc:spChg>
        <pc:spChg chg="mod">
          <ac:chgData name="Jonas Lannoo" userId="b494a848-0cbe-426d-82db-f0c06b0d25da" providerId="ADAL" clId="{FBAE575F-45B2-4A3B-8A76-3151955AA439}" dt="2023-11-17T11:04:12.987" v="20"/>
          <ac:spMkLst>
            <pc:docMk/>
            <pc:sldMk cId="1053869711" sldId="273"/>
            <ac:spMk id="5" creationId="{C25427CB-F4C4-3E20-E69F-6182CCF1E533}"/>
          </ac:spMkLst>
        </pc:spChg>
      </pc:sldChg>
      <pc:sldChg chg="addSp delSp modSp mod">
        <pc:chgData name="Jonas Lannoo" userId="b494a848-0cbe-426d-82db-f0c06b0d25da" providerId="ADAL" clId="{FBAE575F-45B2-4A3B-8A76-3151955AA439}" dt="2023-11-21T11:39:08.209" v="2606" actId="1038"/>
        <pc:sldMkLst>
          <pc:docMk/>
          <pc:sldMk cId="335327928" sldId="274"/>
        </pc:sldMkLst>
        <pc:spChg chg="mod">
          <ac:chgData name="Jonas Lannoo" userId="b494a848-0cbe-426d-82db-f0c06b0d25da" providerId="ADAL" clId="{FBAE575F-45B2-4A3B-8A76-3151955AA439}" dt="2023-11-17T11:04:12.987" v="20"/>
          <ac:spMkLst>
            <pc:docMk/>
            <pc:sldMk cId="335327928" sldId="274"/>
            <ac:spMk id="4" creationId="{CCBE4F24-78D4-57C6-9EDC-47E12514A75A}"/>
          </ac:spMkLst>
        </pc:spChg>
        <pc:spChg chg="mod">
          <ac:chgData name="Jonas Lannoo" userId="b494a848-0cbe-426d-82db-f0c06b0d25da" providerId="ADAL" clId="{FBAE575F-45B2-4A3B-8A76-3151955AA439}" dt="2023-11-17T11:04:12.987" v="20"/>
          <ac:spMkLst>
            <pc:docMk/>
            <pc:sldMk cId="335327928" sldId="274"/>
            <ac:spMk id="5" creationId="{42F40C7C-6BAF-1F47-2C5D-455ADAFF4113}"/>
          </ac:spMkLst>
        </pc:spChg>
        <pc:spChg chg="mod">
          <ac:chgData name="Jonas Lannoo" userId="b494a848-0cbe-426d-82db-f0c06b0d25da" providerId="ADAL" clId="{FBAE575F-45B2-4A3B-8A76-3151955AA439}" dt="2023-11-17T11:04:12.987" v="20"/>
          <ac:spMkLst>
            <pc:docMk/>
            <pc:sldMk cId="335327928" sldId="274"/>
            <ac:spMk id="6" creationId="{758A558E-80FF-B719-75FC-2A0AF0AC68A1}"/>
          </ac:spMkLst>
        </pc:spChg>
        <pc:spChg chg="add mod">
          <ac:chgData name="Jonas Lannoo" userId="b494a848-0cbe-426d-82db-f0c06b0d25da" providerId="ADAL" clId="{FBAE575F-45B2-4A3B-8A76-3151955AA439}" dt="2023-11-21T11:39:08.209" v="2606" actId="1038"/>
          <ac:spMkLst>
            <pc:docMk/>
            <pc:sldMk cId="335327928" sldId="274"/>
            <ac:spMk id="8" creationId="{21D55A90-DD49-DC9E-4DD2-F4EDD4AD49E6}"/>
          </ac:spMkLst>
        </pc:spChg>
        <pc:picChg chg="del mod">
          <ac:chgData name="Jonas Lannoo" userId="b494a848-0cbe-426d-82db-f0c06b0d25da" providerId="ADAL" clId="{FBAE575F-45B2-4A3B-8A76-3151955AA439}" dt="2023-11-21T11:35:24.601" v="2572" actId="478"/>
          <ac:picMkLst>
            <pc:docMk/>
            <pc:sldMk cId="335327928" sldId="274"/>
            <ac:picMk id="2" creationId="{4C7D77CA-3DEC-4C3F-5100-9175AF477271}"/>
          </ac:picMkLst>
        </pc:picChg>
        <pc:picChg chg="add mod">
          <ac:chgData name="Jonas Lannoo" userId="b494a848-0cbe-426d-82db-f0c06b0d25da" providerId="ADAL" clId="{FBAE575F-45B2-4A3B-8A76-3151955AA439}" dt="2023-11-21T11:37:50.112" v="2579" actId="1076"/>
          <ac:picMkLst>
            <pc:docMk/>
            <pc:sldMk cId="335327928" sldId="274"/>
            <ac:picMk id="1026" creationId="{42AC393B-3ECA-7A23-CB8A-FC273C4CD0C4}"/>
          </ac:picMkLst>
        </pc:picChg>
      </pc:sldChg>
      <pc:sldChg chg="modSp mod">
        <pc:chgData name="Jonas Lannoo" userId="b494a848-0cbe-426d-82db-f0c06b0d25da" providerId="ADAL" clId="{FBAE575F-45B2-4A3B-8A76-3151955AA439}" dt="2023-11-21T12:55:56.164" v="2741" actId="115"/>
        <pc:sldMkLst>
          <pc:docMk/>
          <pc:sldMk cId="348779335" sldId="275"/>
        </pc:sldMkLst>
        <pc:spChg chg="mod">
          <ac:chgData name="Jonas Lannoo" userId="b494a848-0cbe-426d-82db-f0c06b0d25da" providerId="ADAL" clId="{FBAE575F-45B2-4A3B-8A76-3151955AA439}" dt="2023-11-17T11:04:12.987" v="20"/>
          <ac:spMkLst>
            <pc:docMk/>
            <pc:sldMk cId="348779335" sldId="275"/>
            <ac:spMk id="2" creationId="{AF271AE1-7060-1720-F8E1-85007C789AFD}"/>
          </ac:spMkLst>
        </pc:spChg>
        <pc:spChg chg="mod">
          <ac:chgData name="Jonas Lannoo" userId="b494a848-0cbe-426d-82db-f0c06b0d25da" providerId="ADAL" clId="{FBAE575F-45B2-4A3B-8A76-3151955AA439}" dt="2023-11-21T12:55:56.164" v="2741" actId="115"/>
          <ac:spMkLst>
            <pc:docMk/>
            <pc:sldMk cId="348779335" sldId="275"/>
            <ac:spMk id="3" creationId="{42673BCC-FCCA-1EE9-7FC3-D5D11190BB8B}"/>
          </ac:spMkLst>
        </pc:spChg>
        <pc:spChg chg="mod">
          <ac:chgData name="Jonas Lannoo" userId="b494a848-0cbe-426d-82db-f0c06b0d25da" providerId="ADAL" clId="{FBAE575F-45B2-4A3B-8A76-3151955AA439}" dt="2023-11-17T11:04:12.987" v="20"/>
          <ac:spMkLst>
            <pc:docMk/>
            <pc:sldMk cId="348779335" sldId="275"/>
            <ac:spMk id="4" creationId="{17D3F4EB-C37A-8C5E-6332-6897AD464E28}"/>
          </ac:spMkLst>
        </pc:spChg>
        <pc:spChg chg="mod">
          <ac:chgData name="Jonas Lannoo" userId="b494a848-0cbe-426d-82db-f0c06b0d25da" providerId="ADAL" clId="{FBAE575F-45B2-4A3B-8A76-3151955AA439}" dt="2023-11-17T11:04:12.987" v="20"/>
          <ac:spMkLst>
            <pc:docMk/>
            <pc:sldMk cId="348779335" sldId="275"/>
            <ac:spMk id="5" creationId="{7ACFA5AF-D4A5-F428-25C3-B245DD6755C0}"/>
          </ac:spMkLst>
        </pc:spChg>
      </pc:sldChg>
      <pc:sldChg chg="addSp modSp mod">
        <pc:chgData name="Jonas Lannoo" userId="b494a848-0cbe-426d-82db-f0c06b0d25da" providerId="ADAL" clId="{FBAE575F-45B2-4A3B-8A76-3151955AA439}" dt="2023-11-21T13:30:11.869" v="3017"/>
        <pc:sldMkLst>
          <pc:docMk/>
          <pc:sldMk cId="2140520046" sldId="276"/>
        </pc:sldMkLst>
        <pc:spChg chg="mod">
          <ac:chgData name="Jonas Lannoo" userId="b494a848-0cbe-426d-82db-f0c06b0d25da" providerId="ADAL" clId="{FBAE575F-45B2-4A3B-8A76-3151955AA439}" dt="2023-11-17T11:04:12.987" v="20"/>
          <ac:spMkLst>
            <pc:docMk/>
            <pc:sldMk cId="2140520046" sldId="276"/>
            <ac:spMk id="2" creationId="{41498631-63A1-3303-A6F8-6E3B5CA60634}"/>
          </ac:spMkLst>
        </pc:spChg>
        <pc:spChg chg="mod">
          <ac:chgData name="Jonas Lannoo" userId="b494a848-0cbe-426d-82db-f0c06b0d25da" providerId="ADAL" clId="{FBAE575F-45B2-4A3B-8A76-3151955AA439}" dt="2023-11-17T11:04:12.987" v="20"/>
          <ac:spMkLst>
            <pc:docMk/>
            <pc:sldMk cId="2140520046" sldId="276"/>
            <ac:spMk id="4" creationId="{81E8A660-B00F-68B9-BE5C-9E8CA93AD5D5}"/>
          </ac:spMkLst>
        </pc:spChg>
        <pc:spChg chg="mod">
          <ac:chgData name="Jonas Lannoo" userId="b494a848-0cbe-426d-82db-f0c06b0d25da" providerId="ADAL" clId="{FBAE575F-45B2-4A3B-8A76-3151955AA439}" dt="2023-11-17T11:04:12.987" v="20"/>
          <ac:spMkLst>
            <pc:docMk/>
            <pc:sldMk cId="2140520046" sldId="276"/>
            <ac:spMk id="5" creationId="{A341F3A2-D9C8-70F4-EDEB-336749BB62EC}"/>
          </ac:spMkLst>
        </pc:spChg>
        <pc:spChg chg="add mod">
          <ac:chgData name="Jonas Lannoo" userId="b494a848-0cbe-426d-82db-f0c06b0d25da" providerId="ADAL" clId="{FBAE575F-45B2-4A3B-8A76-3151955AA439}" dt="2023-11-21T13:30:11.869" v="3017"/>
          <ac:spMkLst>
            <pc:docMk/>
            <pc:sldMk cId="2140520046" sldId="276"/>
            <ac:spMk id="6" creationId="{A91139B3-267E-FF97-AE67-CDCCD4F9B2B6}"/>
          </ac:spMkLst>
        </pc:spChg>
        <pc:spChg chg="mod">
          <ac:chgData name="Jonas Lannoo" userId="b494a848-0cbe-426d-82db-f0c06b0d25da" providerId="ADAL" clId="{FBAE575F-45B2-4A3B-8A76-3151955AA439}" dt="2023-11-17T11:04:12.987" v="20"/>
          <ac:spMkLst>
            <pc:docMk/>
            <pc:sldMk cId="2140520046" sldId="276"/>
            <ac:spMk id="8" creationId="{CD054FC5-AF11-B984-FFBC-D759F3AE5D6C}"/>
          </ac:spMkLst>
        </pc:spChg>
      </pc:sldChg>
      <pc:sldChg chg="modSp mod ord">
        <pc:chgData name="Jonas Lannoo" userId="b494a848-0cbe-426d-82db-f0c06b0d25da" providerId="ADAL" clId="{FBAE575F-45B2-4A3B-8A76-3151955AA439}" dt="2023-11-21T13:03:53.235" v="2904"/>
        <pc:sldMkLst>
          <pc:docMk/>
          <pc:sldMk cId="3765658475" sldId="277"/>
        </pc:sldMkLst>
        <pc:spChg chg="mod">
          <ac:chgData name="Jonas Lannoo" userId="b494a848-0cbe-426d-82db-f0c06b0d25da" providerId="ADAL" clId="{FBAE575F-45B2-4A3B-8A76-3151955AA439}" dt="2023-11-17T11:04:12.987" v="20"/>
          <ac:spMkLst>
            <pc:docMk/>
            <pc:sldMk cId="3765658475" sldId="277"/>
            <ac:spMk id="2" creationId="{41498631-63A1-3303-A6F8-6E3B5CA60634}"/>
          </ac:spMkLst>
        </pc:spChg>
        <pc:spChg chg="mod">
          <ac:chgData name="Jonas Lannoo" userId="b494a848-0cbe-426d-82db-f0c06b0d25da" providerId="ADAL" clId="{FBAE575F-45B2-4A3B-8A76-3151955AA439}" dt="2023-11-21T13:01:52.541" v="2845" actId="27636"/>
          <ac:spMkLst>
            <pc:docMk/>
            <pc:sldMk cId="3765658475" sldId="277"/>
            <ac:spMk id="3" creationId="{46B68808-9F49-11F3-8189-143C361FFEBD}"/>
          </ac:spMkLst>
        </pc:spChg>
        <pc:spChg chg="mod">
          <ac:chgData name="Jonas Lannoo" userId="b494a848-0cbe-426d-82db-f0c06b0d25da" providerId="ADAL" clId="{FBAE575F-45B2-4A3B-8A76-3151955AA439}" dt="2023-11-17T11:04:12.987" v="20"/>
          <ac:spMkLst>
            <pc:docMk/>
            <pc:sldMk cId="3765658475" sldId="277"/>
            <ac:spMk id="4" creationId="{92AB1A73-18FB-59DD-F7F8-C0D363DD8FC0}"/>
          </ac:spMkLst>
        </pc:spChg>
        <pc:spChg chg="mod">
          <ac:chgData name="Jonas Lannoo" userId="b494a848-0cbe-426d-82db-f0c06b0d25da" providerId="ADAL" clId="{FBAE575F-45B2-4A3B-8A76-3151955AA439}" dt="2023-11-17T11:04:12.987" v="20"/>
          <ac:spMkLst>
            <pc:docMk/>
            <pc:sldMk cId="3765658475" sldId="277"/>
            <ac:spMk id="5" creationId="{CA5E69F5-666C-6A45-AE42-E2CD8695B793}"/>
          </ac:spMkLst>
        </pc:spChg>
      </pc:sldChg>
      <pc:sldChg chg="modSp">
        <pc:chgData name="Jonas Lannoo" userId="b494a848-0cbe-426d-82db-f0c06b0d25da" providerId="ADAL" clId="{FBAE575F-45B2-4A3B-8A76-3151955AA439}" dt="2023-11-17T11:04:12.987" v="20"/>
        <pc:sldMkLst>
          <pc:docMk/>
          <pc:sldMk cId="2490205241" sldId="278"/>
        </pc:sldMkLst>
        <pc:spChg chg="mod">
          <ac:chgData name="Jonas Lannoo" userId="b494a848-0cbe-426d-82db-f0c06b0d25da" providerId="ADAL" clId="{FBAE575F-45B2-4A3B-8A76-3151955AA439}" dt="2023-11-17T11:04:12.987" v="20"/>
          <ac:spMkLst>
            <pc:docMk/>
            <pc:sldMk cId="2490205241" sldId="278"/>
            <ac:spMk id="2" creationId="{41498631-63A1-3303-A6F8-6E3B5CA60634}"/>
          </ac:spMkLst>
        </pc:spChg>
        <pc:spChg chg="mod">
          <ac:chgData name="Jonas Lannoo" userId="b494a848-0cbe-426d-82db-f0c06b0d25da" providerId="ADAL" clId="{FBAE575F-45B2-4A3B-8A76-3151955AA439}" dt="2023-11-17T11:04:12.987" v="20"/>
          <ac:spMkLst>
            <pc:docMk/>
            <pc:sldMk cId="2490205241" sldId="278"/>
            <ac:spMk id="3" creationId="{46B68808-9F49-11F3-8189-143C361FFEBD}"/>
          </ac:spMkLst>
        </pc:spChg>
        <pc:spChg chg="mod">
          <ac:chgData name="Jonas Lannoo" userId="b494a848-0cbe-426d-82db-f0c06b0d25da" providerId="ADAL" clId="{FBAE575F-45B2-4A3B-8A76-3151955AA439}" dt="2023-11-17T11:04:12.987" v="20"/>
          <ac:spMkLst>
            <pc:docMk/>
            <pc:sldMk cId="2490205241" sldId="278"/>
            <ac:spMk id="4" creationId="{92AB1A73-18FB-59DD-F7F8-C0D363DD8FC0}"/>
          </ac:spMkLst>
        </pc:spChg>
        <pc:spChg chg="mod">
          <ac:chgData name="Jonas Lannoo" userId="b494a848-0cbe-426d-82db-f0c06b0d25da" providerId="ADAL" clId="{FBAE575F-45B2-4A3B-8A76-3151955AA439}" dt="2023-11-17T11:04:12.987" v="20"/>
          <ac:spMkLst>
            <pc:docMk/>
            <pc:sldMk cId="2490205241" sldId="278"/>
            <ac:spMk id="5" creationId="{CA5E69F5-666C-6A45-AE42-E2CD8695B793}"/>
          </ac:spMkLst>
        </pc:spChg>
      </pc:sldChg>
      <pc:sldChg chg="modSp mod">
        <pc:chgData name="Jonas Lannoo" userId="b494a848-0cbe-426d-82db-f0c06b0d25da" providerId="ADAL" clId="{FBAE575F-45B2-4A3B-8A76-3151955AA439}" dt="2023-11-17T11:10:27.935" v="245" actId="20577"/>
        <pc:sldMkLst>
          <pc:docMk/>
          <pc:sldMk cId="584543639" sldId="279"/>
        </pc:sldMkLst>
        <pc:spChg chg="mod">
          <ac:chgData name="Jonas Lannoo" userId="b494a848-0cbe-426d-82db-f0c06b0d25da" providerId="ADAL" clId="{FBAE575F-45B2-4A3B-8A76-3151955AA439}" dt="2023-11-17T11:04:12.987" v="20"/>
          <ac:spMkLst>
            <pc:docMk/>
            <pc:sldMk cId="584543639" sldId="279"/>
            <ac:spMk id="2" creationId="{41498631-63A1-3303-A6F8-6E3B5CA60634}"/>
          </ac:spMkLst>
        </pc:spChg>
        <pc:spChg chg="mod">
          <ac:chgData name="Jonas Lannoo" userId="b494a848-0cbe-426d-82db-f0c06b0d25da" providerId="ADAL" clId="{FBAE575F-45B2-4A3B-8A76-3151955AA439}" dt="2023-11-17T11:10:27.935" v="245" actId="20577"/>
          <ac:spMkLst>
            <pc:docMk/>
            <pc:sldMk cId="584543639" sldId="279"/>
            <ac:spMk id="3" creationId="{46B68808-9F49-11F3-8189-143C361FFEBD}"/>
          </ac:spMkLst>
        </pc:spChg>
        <pc:spChg chg="mod">
          <ac:chgData name="Jonas Lannoo" userId="b494a848-0cbe-426d-82db-f0c06b0d25da" providerId="ADAL" clId="{FBAE575F-45B2-4A3B-8A76-3151955AA439}" dt="2023-11-17T11:04:12.987" v="20"/>
          <ac:spMkLst>
            <pc:docMk/>
            <pc:sldMk cId="584543639" sldId="279"/>
            <ac:spMk id="4" creationId="{92AB1A73-18FB-59DD-F7F8-C0D363DD8FC0}"/>
          </ac:spMkLst>
        </pc:spChg>
        <pc:spChg chg="mod">
          <ac:chgData name="Jonas Lannoo" userId="b494a848-0cbe-426d-82db-f0c06b0d25da" providerId="ADAL" clId="{FBAE575F-45B2-4A3B-8A76-3151955AA439}" dt="2023-11-17T11:04:12.987" v="20"/>
          <ac:spMkLst>
            <pc:docMk/>
            <pc:sldMk cId="584543639" sldId="279"/>
            <ac:spMk id="5" creationId="{CA5E69F5-666C-6A45-AE42-E2CD8695B793}"/>
          </ac:spMkLst>
        </pc:spChg>
      </pc:sldChg>
      <pc:sldChg chg="addSp modSp mod">
        <pc:chgData name="Jonas Lannoo" userId="b494a848-0cbe-426d-82db-f0c06b0d25da" providerId="ADAL" clId="{FBAE575F-45B2-4A3B-8A76-3151955AA439}" dt="2023-11-17T11:09:21.306" v="174" actId="113"/>
        <pc:sldMkLst>
          <pc:docMk/>
          <pc:sldMk cId="262782385" sldId="280"/>
        </pc:sldMkLst>
        <pc:spChg chg="mod">
          <ac:chgData name="Jonas Lannoo" userId="b494a848-0cbe-426d-82db-f0c06b0d25da" providerId="ADAL" clId="{FBAE575F-45B2-4A3B-8A76-3151955AA439}" dt="2023-11-17T11:04:12.987" v="20"/>
          <ac:spMkLst>
            <pc:docMk/>
            <pc:sldMk cId="262782385" sldId="280"/>
            <ac:spMk id="2" creationId="{018FBD12-6EE7-48D5-AFD1-A90A1CB2F6AB}"/>
          </ac:spMkLst>
        </pc:spChg>
        <pc:spChg chg="mod">
          <ac:chgData name="Jonas Lannoo" userId="b494a848-0cbe-426d-82db-f0c06b0d25da" providerId="ADAL" clId="{FBAE575F-45B2-4A3B-8A76-3151955AA439}" dt="2023-11-17T11:08:56.305" v="126" actId="20577"/>
          <ac:spMkLst>
            <pc:docMk/>
            <pc:sldMk cId="262782385" sldId="280"/>
            <ac:spMk id="3" creationId="{39838CF3-63D7-4F23-AA1A-E3C59DBC9D18}"/>
          </ac:spMkLst>
        </pc:spChg>
        <pc:spChg chg="mod">
          <ac:chgData name="Jonas Lannoo" userId="b494a848-0cbe-426d-82db-f0c06b0d25da" providerId="ADAL" clId="{FBAE575F-45B2-4A3B-8A76-3151955AA439}" dt="2023-11-17T11:04:12.987" v="20"/>
          <ac:spMkLst>
            <pc:docMk/>
            <pc:sldMk cId="262782385" sldId="280"/>
            <ac:spMk id="4" creationId="{14F244A5-F72B-4978-8B18-D47B0AF76E88}"/>
          </ac:spMkLst>
        </pc:spChg>
        <pc:spChg chg="mod">
          <ac:chgData name="Jonas Lannoo" userId="b494a848-0cbe-426d-82db-f0c06b0d25da" providerId="ADAL" clId="{FBAE575F-45B2-4A3B-8A76-3151955AA439}" dt="2023-11-17T11:04:12.987" v="20"/>
          <ac:spMkLst>
            <pc:docMk/>
            <pc:sldMk cId="262782385" sldId="280"/>
            <ac:spMk id="5" creationId="{1055802A-DB3D-4ABB-99CA-F1FB0AAD9551}"/>
          </ac:spMkLst>
        </pc:spChg>
        <pc:spChg chg="add mod">
          <ac:chgData name="Jonas Lannoo" userId="b494a848-0cbe-426d-82db-f0c06b0d25da" providerId="ADAL" clId="{FBAE575F-45B2-4A3B-8A76-3151955AA439}" dt="2023-11-17T11:09:21.306" v="174" actId="113"/>
          <ac:spMkLst>
            <pc:docMk/>
            <pc:sldMk cId="262782385" sldId="280"/>
            <ac:spMk id="8" creationId="{5BCE9124-302C-6F5E-0DA8-4486BAB1BDD5}"/>
          </ac:spMkLst>
        </pc:spChg>
        <pc:picChg chg="mod">
          <ac:chgData name="Jonas Lannoo" userId="b494a848-0cbe-426d-82db-f0c06b0d25da" providerId="ADAL" clId="{FBAE575F-45B2-4A3B-8A76-3151955AA439}" dt="2023-11-17T11:04:12.987" v="20"/>
          <ac:picMkLst>
            <pc:docMk/>
            <pc:sldMk cId="262782385" sldId="280"/>
            <ac:picMk id="7" creationId="{A0F046E2-7868-40F2-9844-0331624780C7}"/>
          </ac:picMkLst>
        </pc:picChg>
      </pc:sldChg>
      <pc:sldChg chg="new del">
        <pc:chgData name="Jonas Lannoo" userId="b494a848-0cbe-426d-82db-f0c06b0d25da" providerId="ADAL" clId="{FBAE575F-45B2-4A3B-8A76-3151955AA439}" dt="2023-11-17T11:05:54.756" v="33" actId="47"/>
        <pc:sldMkLst>
          <pc:docMk/>
          <pc:sldMk cId="2261504181" sldId="281"/>
        </pc:sldMkLst>
      </pc:sldChg>
      <pc:sldChg chg="modSp add mod">
        <pc:chgData name="Jonas Lannoo" userId="b494a848-0cbe-426d-82db-f0c06b0d25da" providerId="ADAL" clId="{FBAE575F-45B2-4A3B-8A76-3151955AA439}" dt="2023-11-20T09:59:23.372" v="1219" actId="27636"/>
        <pc:sldMkLst>
          <pc:docMk/>
          <pc:sldMk cId="3646322024" sldId="281"/>
        </pc:sldMkLst>
        <pc:spChg chg="mod">
          <ac:chgData name="Jonas Lannoo" userId="b494a848-0cbe-426d-82db-f0c06b0d25da" providerId="ADAL" clId="{FBAE575F-45B2-4A3B-8A76-3151955AA439}" dt="2023-11-20T09:59:23.372" v="1219" actId="27636"/>
          <ac:spMkLst>
            <pc:docMk/>
            <pc:sldMk cId="3646322024" sldId="281"/>
            <ac:spMk id="2" creationId="{F15DE994-1F63-48F4-A90E-636D7DD4BAAE}"/>
          </ac:spMkLst>
        </pc:spChg>
        <pc:spChg chg="mod">
          <ac:chgData name="Jonas Lannoo" userId="b494a848-0cbe-426d-82db-f0c06b0d25da" providerId="ADAL" clId="{FBAE575F-45B2-4A3B-8A76-3151955AA439}" dt="2023-11-17T11:04:12.987" v="20"/>
          <ac:spMkLst>
            <pc:docMk/>
            <pc:sldMk cId="3646322024" sldId="281"/>
            <ac:spMk id="77826" creationId="{00000000-0000-0000-0000-000000000000}"/>
          </ac:spMkLst>
        </pc:spChg>
        <pc:spChg chg="mod">
          <ac:chgData name="Jonas Lannoo" userId="b494a848-0cbe-426d-82db-f0c06b0d25da" providerId="ADAL" clId="{FBAE575F-45B2-4A3B-8A76-3151955AA439}" dt="2023-11-17T11:04:12.987" v="20"/>
          <ac:spMkLst>
            <pc:docMk/>
            <pc:sldMk cId="3646322024" sldId="281"/>
            <ac:spMk id="77827" creationId="{00000000-0000-0000-0000-000000000000}"/>
          </ac:spMkLst>
        </pc:spChg>
      </pc:sldChg>
      <pc:sldChg chg="modSp mod ord modShow">
        <pc:chgData name="Jonas Lannoo" userId="b494a848-0cbe-426d-82db-f0c06b0d25da" providerId="ADAL" clId="{FBAE575F-45B2-4A3B-8A76-3151955AA439}" dt="2023-11-21T11:28:57.807" v="2369" actId="729"/>
        <pc:sldMkLst>
          <pc:docMk/>
          <pc:sldMk cId="1848400503" sldId="282"/>
        </pc:sldMkLst>
        <pc:spChg chg="mod">
          <ac:chgData name="Jonas Lannoo" userId="b494a848-0cbe-426d-82db-f0c06b0d25da" providerId="ADAL" clId="{FBAE575F-45B2-4A3B-8A76-3151955AA439}" dt="2023-11-20T10:14:16.837" v="1221" actId="14100"/>
          <ac:spMkLst>
            <pc:docMk/>
            <pc:sldMk cId="1848400503" sldId="282"/>
            <ac:spMk id="21" creationId="{41C4DEC2-A4B9-1205-6B4C-5050002BB645}"/>
          </ac:spMkLst>
        </pc:spChg>
        <pc:cxnChg chg="mod">
          <ac:chgData name="Jonas Lannoo" userId="b494a848-0cbe-426d-82db-f0c06b0d25da" providerId="ADAL" clId="{FBAE575F-45B2-4A3B-8A76-3151955AA439}" dt="2023-11-20T13:20:17.662" v="1222" actId="1036"/>
          <ac:cxnSpMkLst>
            <pc:docMk/>
            <pc:sldMk cId="1848400503" sldId="282"/>
            <ac:cxnSpMk id="12" creationId="{405F7565-9DC1-38C2-E324-4AF896563BCC}"/>
          </ac:cxnSpMkLst>
        </pc:cxnChg>
      </pc:sldChg>
      <pc:sldChg chg="addSp delSp modSp add mod">
        <pc:chgData name="Jonas Lannoo" userId="b494a848-0cbe-426d-82db-f0c06b0d25da" providerId="ADAL" clId="{FBAE575F-45B2-4A3B-8A76-3151955AA439}" dt="2023-11-21T13:28:45.923" v="3016" actId="20577"/>
        <pc:sldMkLst>
          <pc:docMk/>
          <pc:sldMk cId="865258742" sldId="283"/>
        </pc:sldMkLst>
        <pc:spChg chg="add mod">
          <ac:chgData name="Jonas Lannoo" userId="b494a848-0cbe-426d-82db-f0c06b0d25da" providerId="ADAL" clId="{FBAE575F-45B2-4A3B-8A76-3151955AA439}" dt="2023-11-21T11:31:22.403" v="2422"/>
          <ac:spMkLst>
            <pc:docMk/>
            <pc:sldMk cId="865258742" sldId="283"/>
            <ac:spMk id="3" creationId="{1CBFD8F9-0B8A-A912-B0B2-6D36EFC8DE69}"/>
          </ac:spMkLst>
        </pc:spChg>
        <pc:spChg chg="mod">
          <ac:chgData name="Jonas Lannoo" userId="b494a848-0cbe-426d-82db-f0c06b0d25da" providerId="ADAL" clId="{FBAE575F-45B2-4A3B-8A76-3151955AA439}" dt="2023-11-21T11:31:29.284" v="2424" actId="1076"/>
          <ac:spMkLst>
            <pc:docMk/>
            <pc:sldMk cId="865258742" sldId="283"/>
            <ac:spMk id="6" creationId="{C8CFDA98-1E6F-6ADC-3B3A-109E0B38101D}"/>
          </ac:spMkLst>
        </pc:spChg>
        <pc:spChg chg="mod">
          <ac:chgData name="Jonas Lannoo" userId="b494a848-0cbe-426d-82db-f0c06b0d25da" providerId="ADAL" clId="{FBAE575F-45B2-4A3B-8A76-3151955AA439}" dt="2023-11-21T13:26:26.235" v="2973" actId="1582"/>
          <ac:spMkLst>
            <pc:docMk/>
            <pc:sldMk cId="865258742" sldId="283"/>
            <ac:spMk id="7" creationId="{7B49A2ED-2C27-F34F-8EAB-9B9BDF507AC0}"/>
          </ac:spMkLst>
        </pc:spChg>
        <pc:spChg chg="mod">
          <ac:chgData name="Jonas Lannoo" userId="b494a848-0cbe-426d-82db-f0c06b0d25da" providerId="ADAL" clId="{FBAE575F-45B2-4A3B-8A76-3151955AA439}" dt="2023-11-21T13:27:05.602" v="2975" actId="207"/>
          <ac:spMkLst>
            <pc:docMk/>
            <pc:sldMk cId="865258742" sldId="283"/>
            <ac:spMk id="8" creationId="{5CBE9138-6450-1E5F-ACC8-B59DCC866245}"/>
          </ac:spMkLst>
        </pc:spChg>
        <pc:spChg chg="mod">
          <ac:chgData name="Jonas Lannoo" userId="b494a848-0cbe-426d-82db-f0c06b0d25da" providerId="ADAL" clId="{FBAE575F-45B2-4A3B-8A76-3151955AA439}" dt="2023-11-21T13:26:26.235" v="2973" actId="1582"/>
          <ac:spMkLst>
            <pc:docMk/>
            <pc:sldMk cId="865258742" sldId="283"/>
            <ac:spMk id="9" creationId="{C95BA283-164C-7962-E49C-E843CF9962C7}"/>
          </ac:spMkLst>
        </pc:spChg>
        <pc:spChg chg="mod">
          <ac:chgData name="Jonas Lannoo" userId="b494a848-0cbe-426d-82db-f0c06b0d25da" providerId="ADAL" clId="{FBAE575F-45B2-4A3B-8A76-3151955AA439}" dt="2023-11-21T13:26:26.235" v="2973" actId="1582"/>
          <ac:spMkLst>
            <pc:docMk/>
            <pc:sldMk cId="865258742" sldId="283"/>
            <ac:spMk id="10" creationId="{68C98DCB-1AC2-438C-8E74-67BED6762F0B}"/>
          </ac:spMkLst>
        </pc:spChg>
        <pc:spChg chg="mod">
          <ac:chgData name="Jonas Lannoo" userId="b494a848-0cbe-426d-82db-f0c06b0d25da" providerId="ADAL" clId="{FBAE575F-45B2-4A3B-8A76-3151955AA439}" dt="2023-11-21T13:28:27.602" v="3012" actId="1037"/>
          <ac:spMkLst>
            <pc:docMk/>
            <pc:sldMk cId="865258742" sldId="283"/>
            <ac:spMk id="16" creationId="{88A80D30-8965-3D83-0488-DCD3F6AD57AB}"/>
          </ac:spMkLst>
        </pc:spChg>
        <pc:spChg chg="mod">
          <ac:chgData name="Jonas Lannoo" userId="b494a848-0cbe-426d-82db-f0c06b0d25da" providerId="ADAL" clId="{FBAE575F-45B2-4A3B-8A76-3151955AA439}" dt="2023-11-21T13:28:45.923" v="3016" actId="20577"/>
          <ac:spMkLst>
            <pc:docMk/>
            <pc:sldMk cId="865258742" sldId="283"/>
            <ac:spMk id="17" creationId="{16CE2F2F-A60B-43C9-A323-7DEC0A4E544B}"/>
          </ac:spMkLst>
        </pc:spChg>
        <pc:spChg chg="mod">
          <ac:chgData name="Jonas Lannoo" userId="b494a848-0cbe-426d-82db-f0c06b0d25da" providerId="ADAL" clId="{FBAE575F-45B2-4A3B-8A76-3151955AA439}" dt="2023-11-21T13:27:44.340" v="3003" actId="12789"/>
          <ac:spMkLst>
            <pc:docMk/>
            <pc:sldMk cId="865258742" sldId="283"/>
            <ac:spMk id="18" creationId="{66DFD4ED-BD1D-56BD-B45D-43DF5EA154A6}"/>
          </ac:spMkLst>
        </pc:spChg>
        <pc:spChg chg="mod">
          <ac:chgData name="Jonas Lannoo" userId="b494a848-0cbe-426d-82db-f0c06b0d25da" providerId="ADAL" clId="{FBAE575F-45B2-4A3B-8A76-3151955AA439}" dt="2023-11-21T13:27:44.340" v="3003" actId="12789"/>
          <ac:spMkLst>
            <pc:docMk/>
            <pc:sldMk cId="865258742" sldId="283"/>
            <ac:spMk id="19" creationId="{1E5BEBD2-AB92-F6D8-EE6F-2BF21C90E761}"/>
          </ac:spMkLst>
        </pc:spChg>
        <pc:spChg chg="del">
          <ac:chgData name="Jonas Lannoo" userId="b494a848-0cbe-426d-82db-f0c06b0d25da" providerId="ADAL" clId="{FBAE575F-45B2-4A3B-8A76-3151955AA439}" dt="2023-11-21T11:29:09.421" v="2376" actId="478"/>
          <ac:spMkLst>
            <pc:docMk/>
            <pc:sldMk cId="865258742" sldId="283"/>
            <ac:spMk id="20" creationId="{CE57BA07-C763-F41D-4078-8E8BD1793A18}"/>
          </ac:spMkLst>
        </pc:spChg>
        <pc:spChg chg="del mod">
          <ac:chgData name="Jonas Lannoo" userId="b494a848-0cbe-426d-82db-f0c06b0d25da" providerId="ADAL" clId="{FBAE575F-45B2-4A3B-8A76-3151955AA439}" dt="2023-11-21T11:30:49.114" v="2416" actId="478"/>
          <ac:spMkLst>
            <pc:docMk/>
            <pc:sldMk cId="865258742" sldId="283"/>
            <ac:spMk id="21" creationId="{41C4DEC2-A4B9-1205-6B4C-5050002BB645}"/>
          </ac:spMkLst>
        </pc:spChg>
        <pc:cxnChg chg="mod">
          <ac:chgData name="Jonas Lannoo" userId="b494a848-0cbe-426d-82db-f0c06b0d25da" providerId="ADAL" clId="{FBAE575F-45B2-4A3B-8A76-3151955AA439}" dt="2023-11-21T11:31:36.451" v="2425" actId="1076"/>
          <ac:cxnSpMkLst>
            <pc:docMk/>
            <pc:sldMk cId="865258742" sldId="283"/>
            <ac:cxnSpMk id="12" creationId="{405F7565-9DC1-38C2-E324-4AF896563BCC}"/>
          </ac:cxnSpMkLst>
        </pc:cxnChg>
        <pc:cxnChg chg="mod">
          <ac:chgData name="Jonas Lannoo" userId="b494a848-0cbe-426d-82db-f0c06b0d25da" providerId="ADAL" clId="{FBAE575F-45B2-4A3B-8A76-3151955AA439}" dt="2023-11-21T11:31:36.451" v="2425" actId="1076"/>
          <ac:cxnSpMkLst>
            <pc:docMk/>
            <pc:sldMk cId="865258742" sldId="283"/>
            <ac:cxnSpMk id="13" creationId="{0F7E3288-FFE7-47EF-24FD-F4CC20C5F602}"/>
          </ac:cxnSpMkLst>
        </pc:cxnChg>
      </pc:sldChg>
      <pc:sldChg chg="modSp add del modNotes">
        <pc:chgData name="Jonas Lannoo" userId="b494a848-0cbe-426d-82db-f0c06b0d25da" providerId="ADAL" clId="{FBAE575F-45B2-4A3B-8A76-3151955AA439}" dt="2023-11-17T11:04:50.376" v="31"/>
        <pc:sldMkLst>
          <pc:docMk/>
          <pc:sldMk cId="1198972059" sldId="386"/>
        </pc:sldMkLst>
        <pc:spChg chg="mod">
          <ac:chgData name="Jonas Lannoo" userId="b494a848-0cbe-426d-82db-f0c06b0d25da" providerId="ADAL" clId="{FBAE575F-45B2-4A3B-8A76-3151955AA439}" dt="2023-11-17T11:04:12.987" v="20"/>
          <ac:spMkLst>
            <pc:docMk/>
            <pc:sldMk cId="1198972059" sldId="386"/>
            <ac:spMk id="2" creationId="{975795DB-367A-3B4C-B06A-A9021B84A30E}"/>
          </ac:spMkLst>
        </pc:spChg>
        <pc:spChg chg="mod">
          <ac:chgData name="Jonas Lannoo" userId="b494a848-0cbe-426d-82db-f0c06b0d25da" providerId="ADAL" clId="{FBAE575F-45B2-4A3B-8A76-3151955AA439}" dt="2023-11-17T11:04:12.987" v="20"/>
          <ac:spMkLst>
            <pc:docMk/>
            <pc:sldMk cId="1198972059" sldId="386"/>
            <ac:spMk id="10" creationId="{EC87DA71-814E-47E6-BBCD-FD06760185B3}"/>
          </ac:spMkLst>
        </pc:spChg>
      </pc:sldChg>
      <pc:sldChg chg="modSp add del mod modNotes">
        <pc:chgData name="Jonas Lannoo" userId="b494a848-0cbe-426d-82db-f0c06b0d25da" providerId="ADAL" clId="{FBAE575F-45B2-4A3B-8A76-3151955AA439}" dt="2023-11-17T11:04:50.376" v="31"/>
        <pc:sldMkLst>
          <pc:docMk/>
          <pc:sldMk cId="682704925" sldId="391"/>
        </pc:sldMkLst>
        <pc:spChg chg="mod">
          <ac:chgData name="Jonas Lannoo" userId="b494a848-0cbe-426d-82db-f0c06b0d25da" providerId="ADAL" clId="{FBAE575F-45B2-4A3B-8A76-3151955AA439}" dt="2023-11-17T11:04:12.987" v="20"/>
          <ac:spMkLst>
            <pc:docMk/>
            <pc:sldMk cId="682704925" sldId="391"/>
            <ac:spMk id="2" creationId="{00000000-0000-0000-0000-000000000000}"/>
          </ac:spMkLst>
        </pc:spChg>
        <pc:spChg chg="mod">
          <ac:chgData name="Jonas Lannoo" userId="b494a848-0cbe-426d-82db-f0c06b0d25da" providerId="ADAL" clId="{FBAE575F-45B2-4A3B-8A76-3151955AA439}" dt="2023-11-17T11:04:50.376" v="31"/>
          <ac:spMkLst>
            <pc:docMk/>
            <pc:sldMk cId="682704925" sldId="391"/>
            <ac:spMk id="5" creationId="{00000000-0000-0000-0000-000000000000}"/>
          </ac:spMkLst>
        </pc:spChg>
        <pc:picChg chg="mod">
          <ac:chgData name="Jonas Lannoo" userId="b494a848-0cbe-426d-82db-f0c06b0d25da" providerId="ADAL" clId="{FBAE575F-45B2-4A3B-8A76-3151955AA439}" dt="2023-11-17T11:04:12.987" v="20"/>
          <ac:picMkLst>
            <pc:docMk/>
            <pc:sldMk cId="682704925" sldId="391"/>
            <ac:picMk id="10" creationId="{00000000-0000-0000-0000-000000000000}"/>
          </ac:picMkLst>
        </pc:picChg>
      </pc:sldChg>
      <pc:sldChg chg="modSp add del mod modNotes">
        <pc:chgData name="Jonas Lannoo" userId="b494a848-0cbe-426d-82db-f0c06b0d25da" providerId="ADAL" clId="{FBAE575F-45B2-4A3B-8A76-3151955AA439}" dt="2023-11-17T11:04:50.376" v="31"/>
        <pc:sldMkLst>
          <pc:docMk/>
          <pc:sldMk cId="1467134151" sldId="393"/>
        </pc:sldMkLst>
        <pc:spChg chg="mod">
          <ac:chgData name="Jonas Lannoo" userId="b494a848-0cbe-426d-82db-f0c06b0d25da" providerId="ADAL" clId="{FBAE575F-45B2-4A3B-8A76-3151955AA439}" dt="2023-11-17T11:04:12.987" v="20"/>
          <ac:spMkLst>
            <pc:docMk/>
            <pc:sldMk cId="1467134151" sldId="393"/>
            <ac:spMk id="2" creationId="{00000000-0000-0000-0000-000000000000}"/>
          </ac:spMkLst>
        </pc:spChg>
        <pc:spChg chg="mod">
          <ac:chgData name="Jonas Lannoo" userId="b494a848-0cbe-426d-82db-f0c06b0d25da" providerId="ADAL" clId="{FBAE575F-45B2-4A3B-8A76-3151955AA439}" dt="2023-11-17T11:04:50.376" v="31"/>
          <ac:spMkLst>
            <pc:docMk/>
            <pc:sldMk cId="1467134151" sldId="393"/>
            <ac:spMk id="3" creationId="{00000000-0000-0000-0000-000000000000}"/>
          </ac:spMkLst>
        </pc:spChg>
        <pc:picChg chg="mod">
          <ac:chgData name="Jonas Lannoo" userId="b494a848-0cbe-426d-82db-f0c06b0d25da" providerId="ADAL" clId="{FBAE575F-45B2-4A3B-8A76-3151955AA439}" dt="2023-11-17T11:04:12.987" v="20"/>
          <ac:picMkLst>
            <pc:docMk/>
            <pc:sldMk cId="1467134151" sldId="393"/>
            <ac:picMk id="5" creationId="{00000000-0000-0000-0000-000000000000}"/>
          </ac:picMkLst>
        </pc:picChg>
      </pc:sldChg>
      <pc:sldMasterChg chg="modSp mod delSldLayout modSldLayout">
        <pc:chgData name="Jonas Lannoo" userId="b494a848-0cbe-426d-82db-f0c06b0d25da" providerId="ADAL" clId="{FBAE575F-45B2-4A3B-8A76-3151955AA439}" dt="2023-11-17T11:07:49.208" v="119" actId="14100"/>
        <pc:sldMasterMkLst>
          <pc:docMk/>
          <pc:sldMasterMk cId="3829176082" sldId="2147483648"/>
        </pc:sldMasterMkLst>
        <pc:spChg chg="mod">
          <ac:chgData name="Jonas Lannoo" userId="b494a848-0cbe-426d-82db-f0c06b0d25da" providerId="ADAL" clId="{FBAE575F-45B2-4A3B-8A76-3151955AA439}" dt="2023-11-17T11:04:12.987" v="20"/>
          <ac:spMkLst>
            <pc:docMk/>
            <pc:sldMasterMk cId="3829176082" sldId="2147483648"/>
            <ac:spMk id="2" creationId="{E18329E0-B3CA-8E19-BC3B-715665FAF75E}"/>
          </ac:spMkLst>
        </pc:spChg>
        <pc:spChg chg="mod">
          <ac:chgData name="Jonas Lannoo" userId="b494a848-0cbe-426d-82db-f0c06b0d25da" providerId="ADAL" clId="{FBAE575F-45B2-4A3B-8A76-3151955AA439}" dt="2023-11-17T11:04:12.987" v="20"/>
          <ac:spMkLst>
            <pc:docMk/>
            <pc:sldMasterMk cId="3829176082" sldId="2147483648"/>
            <ac:spMk id="3" creationId="{C598CA2F-F634-E1A9-CED8-8DDF6111C544}"/>
          </ac:spMkLst>
        </pc:spChg>
        <pc:spChg chg="mod">
          <ac:chgData name="Jonas Lannoo" userId="b494a848-0cbe-426d-82db-f0c06b0d25da" providerId="ADAL" clId="{FBAE575F-45B2-4A3B-8A76-3151955AA439}" dt="2023-11-17T11:04:12.987" v="20"/>
          <ac:spMkLst>
            <pc:docMk/>
            <pc:sldMasterMk cId="3829176082" sldId="2147483648"/>
            <ac:spMk id="4" creationId="{B918EC09-95B7-4D57-670D-36F14BB39780}"/>
          </ac:spMkLst>
        </pc:spChg>
        <pc:spChg chg="mod">
          <ac:chgData name="Jonas Lannoo" userId="b494a848-0cbe-426d-82db-f0c06b0d25da" providerId="ADAL" clId="{FBAE575F-45B2-4A3B-8A76-3151955AA439}" dt="2023-11-17T11:07:49.208" v="119" actId="14100"/>
          <ac:spMkLst>
            <pc:docMk/>
            <pc:sldMasterMk cId="3829176082" sldId="2147483648"/>
            <ac:spMk id="5" creationId="{DC0FDD9D-D72E-5A1F-6E38-A62F8B65FEAF}"/>
          </ac:spMkLst>
        </pc:spChg>
        <pc:spChg chg="mod">
          <ac:chgData name="Jonas Lannoo" userId="b494a848-0cbe-426d-82db-f0c06b0d25da" providerId="ADAL" clId="{FBAE575F-45B2-4A3B-8A76-3151955AA439}" dt="2023-11-17T11:04:12.987" v="20"/>
          <ac:spMkLst>
            <pc:docMk/>
            <pc:sldMasterMk cId="3829176082" sldId="2147483648"/>
            <ac:spMk id="6" creationId="{181650A6-C48A-68C3-6CF5-8912F0F940BD}"/>
          </ac:spMkLst>
        </pc:spChg>
        <pc:sldLayoutChg chg="modSp">
          <pc:chgData name="Jonas Lannoo" userId="b494a848-0cbe-426d-82db-f0c06b0d25da" providerId="ADAL" clId="{FBAE575F-45B2-4A3B-8A76-3151955AA439}" dt="2023-11-17T11:04:12.987" v="20"/>
          <pc:sldLayoutMkLst>
            <pc:docMk/>
            <pc:sldMasterMk cId="3829176082" sldId="2147483648"/>
            <pc:sldLayoutMk cId="2072901421" sldId="2147483649"/>
          </pc:sldLayoutMkLst>
          <pc:spChg chg="mod">
            <ac:chgData name="Jonas Lannoo" userId="b494a848-0cbe-426d-82db-f0c06b0d25da" providerId="ADAL" clId="{FBAE575F-45B2-4A3B-8A76-3151955AA439}" dt="2023-11-17T11:04:12.987" v="20"/>
            <ac:spMkLst>
              <pc:docMk/>
              <pc:sldMasterMk cId="3829176082" sldId="2147483648"/>
              <pc:sldLayoutMk cId="2072901421" sldId="2147483649"/>
              <ac:spMk id="2" creationId="{EEA1180A-00E6-7D9D-632F-6C15EEA6BFC0}"/>
            </ac:spMkLst>
          </pc:spChg>
          <pc:spChg chg="mod">
            <ac:chgData name="Jonas Lannoo" userId="b494a848-0cbe-426d-82db-f0c06b0d25da" providerId="ADAL" clId="{FBAE575F-45B2-4A3B-8A76-3151955AA439}" dt="2023-11-17T11:04:12.987" v="20"/>
            <ac:spMkLst>
              <pc:docMk/>
              <pc:sldMasterMk cId="3829176082" sldId="2147483648"/>
              <pc:sldLayoutMk cId="2072901421" sldId="2147483649"/>
              <ac:spMk id="3" creationId="{88EAD69E-B528-087A-99AE-01C50EA81A9C}"/>
            </ac:spMkLst>
          </pc:spChg>
          <pc:picChg chg="mod">
            <ac:chgData name="Jonas Lannoo" userId="b494a848-0cbe-426d-82db-f0c06b0d25da" providerId="ADAL" clId="{FBAE575F-45B2-4A3B-8A76-3151955AA439}" dt="2023-11-17T11:04:12.987" v="20"/>
            <ac:picMkLst>
              <pc:docMk/>
              <pc:sldMasterMk cId="3829176082" sldId="2147483648"/>
              <pc:sldLayoutMk cId="2072901421" sldId="2147483649"/>
              <ac:picMk id="7" creationId="{9406FE2A-C4BF-8B9B-408D-779E3F3C3878}"/>
            </ac:picMkLst>
          </pc:picChg>
          <pc:picChg chg="mod">
            <ac:chgData name="Jonas Lannoo" userId="b494a848-0cbe-426d-82db-f0c06b0d25da" providerId="ADAL" clId="{FBAE575F-45B2-4A3B-8A76-3151955AA439}" dt="2023-11-17T11:04:12.987" v="20"/>
            <ac:picMkLst>
              <pc:docMk/>
              <pc:sldMasterMk cId="3829176082" sldId="2147483648"/>
              <pc:sldLayoutMk cId="2072901421" sldId="2147483649"/>
              <ac:picMk id="9" creationId="{8F279898-A0BD-4856-6913-3541BE0DF861}"/>
            </ac:picMkLst>
          </pc:picChg>
        </pc:sldLayoutChg>
        <pc:sldLayoutChg chg="modSp">
          <pc:chgData name="Jonas Lannoo" userId="b494a848-0cbe-426d-82db-f0c06b0d25da" providerId="ADAL" clId="{FBAE575F-45B2-4A3B-8A76-3151955AA439}" dt="2023-11-17T11:04:12.987" v="20"/>
          <pc:sldLayoutMkLst>
            <pc:docMk/>
            <pc:sldMasterMk cId="3829176082" sldId="2147483648"/>
            <pc:sldLayoutMk cId="2513939539" sldId="2147483650"/>
          </pc:sldLayoutMkLst>
          <pc:picChg chg="mod">
            <ac:chgData name="Jonas Lannoo" userId="b494a848-0cbe-426d-82db-f0c06b0d25da" providerId="ADAL" clId="{FBAE575F-45B2-4A3B-8A76-3151955AA439}" dt="2023-11-17T11:04:12.987" v="20"/>
            <ac:picMkLst>
              <pc:docMk/>
              <pc:sldMasterMk cId="3829176082" sldId="2147483648"/>
              <pc:sldLayoutMk cId="2513939539" sldId="2147483650"/>
              <ac:picMk id="7" creationId="{B5BE5EBB-6ACC-F407-F1A3-D7FB7EA29C96}"/>
            </ac:picMkLst>
          </pc:picChg>
          <pc:picChg chg="mod">
            <ac:chgData name="Jonas Lannoo" userId="b494a848-0cbe-426d-82db-f0c06b0d25da" providerId="ADAL" clId="{FBAE575F-45B2-4A3B-8A76-3151955AA439}" dt="2023-11-17T11:04:12.987" v="20"/>
            <ac:picMkLst>
              <pc:docMk/>
              <pc:sldMasterMk cId="3829176082" sldId="2147483648"/>
              <pc:sldLayoutMk cId="2513939539" sldId="2147483650"/>
              <ac:picMk id="8" creationId="{499ACAE1-899B-56A2-16C7-B7C2BA1162E7}"/>
            </ac:picMkLst>
          </pc:picChg>
        </pc:sldLayoutChg>
        <pc:sldLayoutChg chg="modSp">
          <pc:chgData name="Jonas Lannoo" userId="b494a848-0cbe-426d-82db-f0c06b0d25da" providerId="ADAL" clId="{FBAE575F-45B2-4A3B-8A76-3151955AA439}" dt="2023-11-17T11:04:12.987" v="20"/>
          <pc:sldLayoutMkLst>
            <pc:docMk/>
            <pc:sldMasterMk cId="3829176082" sldId="2147483648"/>
            <pc:sldLayoutMk cId="886411100" sldId="2147483651"/>
          </pc:sldLayoutMkLst>
          <pc:spChg chg="mod">
            <ac:chgData name="Jonas Lannoo" userId="b494a848-0cbe-426d-82db-f0c06b0d25da" providerId="ADAL" clId="{FBAE575F-45B2-4A3B-8A76-3151955AA439}" dt="2023-11-17T11:04:12.987" v="20"/>
            <ac:spMkLst>
              <pc:docMk/>
              <pc:sldMasterMk cId="3829176082" sldId="2147483648"/>
              <pc:sldLayoutMk cId="886411100" sldId="2147483651"/>
              <ac:spMk id="2" creationId="{43AED9B2-1B96-B1B6-91DE-ED4F04AF0870}"/>
            </ac:spMkLst>
          </pc:spChg>
          <pc:spChg chg="mod">
            <ac:chgData name="Jonas Lannoo" userId="b494a848-0cbe-426d-82db-f0c06b0d25da" providerId="ADAL" clId="{FBAE575F-45B2-4A3B-8A76-3151955AA439}" dt="2023-11-17T11:04:12.987" v="20"/>
            <ac:spMkLst>
              <pc:docMk/>
              <pc:sldMasterMk cId="3829176082" sldId="2147483648"/>
              <pc:sldLayoutMk cId="886411100" sldId="2147483651"/>
              <ac:spMk id="3" creationId="{159DDB12-491F-5BB2-A956-E33E132610B9}"/>
            </ac:spMkLst>
          </pc:spChg>
          <pc:picChg chg="mod">
            <ac:chgData name="Jonas Lannoo" userId="b494a848-0cbe-426d-82db-f0c06b0d25da" providerId="ADAL" clId="{FBAE575F-45B2-4A3B-8A76-3151955AA439}" dt="2023-11-17T11:04:12.987" v="20"/>
            <ac:picMkLst>
              <pc:docMk/>
              <pc:sldMasterMk cId="3829176082" sldId="2147483648"/>
              <pc:sldLayoutMk cId="886411100" sldId="2147483651"/>
              <ac:picMk id="7" creationId="{4995BE9F-FE0A-60D8-76C5-2A54B02F8CE2}"/>
            </ac:picMkLst>
          </pc:picChg>
          <pc:picChg chg="mod">
            <ac:chgData name="Jonas Lannoo" userId="b494a848-0cbe-426d-82db-f0c06b0d25da" providerId="ADAL" clId="{FBAE575F-45B2-4A3B-8A76-3151955AA439}" dt="2023-11-17T11:04:12.987" v="20"/>
            <ac:picMkLst>
              <pc:docMk/>
              <pc:sldMasterMk cId="3829176082" sldId="2147483648"/>
              <pc:sldLayoutMk cId="886411100" sldId="2147483651"/>
              <ac:picMk id="8" creationId="{38CB6C22-55D3-2217-1789-B0BA24606F10}"/>
            </ac:picMkLst>
          </pc:picChg>
        </pc:sldLayoutChg>
        <pc:sldLayoutChg chg="modSp">
          <pc:chgData name="Jonas Lannoo" userId="b494a848-0cbe-426d-82db-f0c06b0d25da" providerId="ADAL" clId="{FBAE575F-45B2-4A3B-8A76-3151955AA439}" dt="2023-11-17T11:04:12.987" v="20"/>
          <pc:sldLayoutMkLst>
            <pc:docMk/>
            <pc:sldMasterMk cId="3829176082" sldId="2147483648"/>
            <pc:sldLayoutMk cId="3000453333" sldId="2147483652"/>
          </pc:sldLayoutMkLst>
          <pc:spChg chg="mod">
            <ac:chgData name="Jonas Lannoo" userId="b494a848-0cbe-426d-82db-f0c06b0d25da" providerId="ADAL" clId="{FBAE575F-45B2-4A3B-8A76-3151955AA439}" dt="2023-11-17T11:04:12.987" v="20"/>
            <ac:spMkLst>
              <pc:docMk/>
              <pc:sldMasterMk cId="3829176082" sldId="2147483648"/>
              <pc:sldLayoutMk cId="3000453333" sldId="2147483652"/>
              <ac:spMk id="3" creationId="{FFFD79E1-C68F-9856-C448-E83CE4375BA9}"/>
            </ac:spMkLst>
          </pc:spChg>
          <pc:spChg chg="mod">
            <ac:chgData name="Jonas Lannoo" userId="b494a848-0cbe-426d-82db-f0c06b0d25da" providerId="ADAL" clId="{FBAE575F-45B2-4A3B-8A76-3151955AA439}" dt="2023-11-17T11:04:12.987" v="20"/>
            <ac:spMkLst>
              <pc:docMk/>
              <pc:sldMasterMk cId="3829176082" sldId="2147483648"/>
              <pc:sldLayoutMk cId="3000453333" sldId="2147483652"/>
              <ac:spMk id="4" creationId="{B660ACA9-74B9-A532-BD00-E94CB593C4E8}"/>
            </ac:spMkLst>
          </pc:spChg>
          <pc:picChg chg="mod">
            <ac:chgData name="Jonas Lannoo" userId="b494a848-0cbe-426d-82db-f0c06b0d25da" providerId="ADAL" clId="{FBAE575F-45B2-4A3B-8A76-3151955AA439}" dt="2023-11-17T11:04:12.987" v="20"/>
            <ac:picMkLst>
              <pc:docMk/>
              <pc:sldMasterMk cId="3829176082" sldId="2147483648"/>
              <pc:sldLayoutMk cId="3000453333" sldId="2147483652"/>
              <ac:picMk id="8" creationId="{EBA6E7C3-2E67-3E92-B6DF-41E9EE4375F7}"/>
            </ac:picMkLst>
          </pc:picChg>
          <pc:picChg chg="mod">
            <ac:chgData name="Jonas Lannoo" userId="b494a848-0cbe-426d-82db-f0c06b0d25da" providerId="ADAL" clId="{FBAE575F-45B2-4A3B-8A76-3151955AA439}" dt="2023-11-17T11:04:12.987" v="20"/>
            <ac:picMkLst>
              <pc:docMk/>
              <pc:sldMasterMk cId="3829176082" sldId="2147483648"/>
              <pc:sldLayoutMk cId="3000453333" sldId="2147483652"/>
              <ac:picMk id="9" creationId="{B7DF2841-6D7C-CC36-A7D4-130E03C39B66}"/>
            </ac:picMkLst>
          </pc:picChg>
        </pc:sldLayoutChg>
        <pc:sldLayoutChg chg="modSp">
          <pc:chgData name="Jonas Lannoo" userId="b494a848-0cbe-426d-82db-f0c06b0d25da" providerId="ADAL" clId="{FBAE575F-45B2-4A3B-8A76-3151955AA439}" dt="2023-11-17T11:04:12.987" v="20"/>
          <pc:sldLayoutMkLst>
            <pc:docMk/>
            <pc:sldMasterMk cId="3829176082" sldId="2147483648"/>
            <pc:sldLayoutMk cId="1391725469" sldId="2147483653"/>
          </pc:sldLayoutMkLst>
          <pc:spChg chg="mod">
            <ac:chgData name="Jonas Lannoo" userId="b494a848-0cbe-426d-82db-f0c06b0d25da" providerId="ADAL" clId="{FBAE575F-45B2-4A3B-8A76-3151955AA439}" dt="2023-11-17T11:04:12.987" v="20"/>
            <ac:spMkLst>
              <pc:docMk/>
              <pc:sldMasterMk cId="3829176082" sldId="2147483648"/>
              <pc:sldLayoutMk cId="1391725469" sldId="2147483653"/>
              <ac:spMk id="2" creationId="{FBD68494-3F5B-A1D0-0A02-45F1C49576F5}"/>
            </ac:spMkLst>
          </pc:spChg>
          <pc:spChg chg="mod">
            <ac:chgData name="Jonas Lannoo" userId="b494a848-0cbe-426d-82db-f0c06b0d25da" providerId="ADAL" clId="{FBAE575F-45B2-4A3B-8A76-3151955AA439}" dt="2023-11-17T11:04:12.987" v="20"/>
            <ac:spMkLst>
              <pc:docMk/>
              <pc:sldMasterMk cId="3829176082" sldId="2147483648"/>
              <pc:sldLayoutMk cId="1391725469" sldId="2147483653"/>
              <ac:spMk id="3" creationId="{C3126EFF-9A9E-19C0-7132-C3B58885CA4A}"/>
            </ac:spMkLst>
          </pc:spChg>
          <pc:spChg chg="mod">
            <ac:chgData name="Jonas Lannoo" userId="b494a848-0cbe-426d-82db-f0c06b0d25da" providerId="ADAL" clId="{FBAE575F-45B2-4A3B-8A76-3151955AA439}" dt="2023-11-17T11:04:12.987" v="20"/>
            <ac:spMkLst>
              <pc:docMk/>
              <pc:sldMasterMk cId="3829176082" sldId="2147483648"/>
              <pc:sldLayoutMk cId="1391725469" sldId="2147483653"/>
              <ac:spMk id="4" creationId="{555C4E49-4C5B-03A2-9E36-F0E474C679E5}"/>
            </ac:spMkLst>
          </pc:spChg>
          <pc:spChg chg="mod">
            <ac:chgData name="Jonas Lannoo" userId="b494a848-0cbe-426d-82db-f0c06b0d25da" providerId="ADAL" clId="{FBAE575F-45B2-4A3B-8A76-3151955AA439}" dt="2023-11-17T11:04:12.987" v="20"/>
            <ac:spMkLst>
              <pc:docMk/>
              <pc:sldMasterMk cId="3829176082" sldId="2147483648"/>
              <pc:sldLayoutMk cId="1391725469" sldId="2147483653"/>
              <ac:spMk id="5" creationId="{962A5467-CD6D-2A35-FDAD-C9036280C5C1}"/>
            </ac:spMkLst>
          </pc:spChg>
          <pc:spChg chg="mod">
            <ac:chgData name="Jonas Lannoo" userId="b494a848-0cbe-426d-82db-f0c06b0d25da" providerId="ADAL" clId="{FBAE575F-45B2-4A3B-8A76-3151955AA439}" dt="2023-11-17T11:04:12.987" v="20"/>
            <ac:spMkLst>
              <pc:docMk/>
              <pc:sldMasterMk cId="3829176082" sldId="2147483648"/>
              <pc:sldLayoutMk cId="1391725469" sldId="2147483653"/>
              <ac:spMk id="6" creationId="{7B0168C4-8D7F-60F0-6D0E-C6AF103427F3}"/>
            </ac:spMkLst>
          </pc:spChg>
          <pc:picChg chg="mod">
            <ac:chgData name="Jonas Lannoo" userId="b494a848-0cbe-426d-82db-f0c06b0d25da" providerId="ADAL" clId="{FBAE575F-45B2-4A3B-8A76-3151955AA439}" dt="2023-11-17T11:04:12.987" v="20"/>
            <ac:picMkLst>
              <pc:docMk/>
              <pc:sldMasterMk cId="3829176082" sldId="2147483648"/>
              <pc:sldLayoutMk cId="1391725469" sldId="2147483653"/>
              <ac:picMk id="10" creationId="{2A0D715D-C3B8-E412-574F-235D66B1C9BF}"/>
            </ac:picMkLst>
          </pc:picChg>
          <pc:picChg chg="mod">
            <ac:chgData name="Jonas Lannoo" userId="b494a848-0cbe-426d-82db-f0c06b0d25da" providerId="ADAL" clId="{FBAE575F-45B2-4A3B-8A76-3151955AA439}" dt="2023-11-17T11:04:12.987" v="20"/>
            <ac:picMkLst>
              <pc:docMk/>
              <pc:sldMasterMk cId="3829176082" sldId="2147483648"/>
              <pc:sldLayoutMk cId="1391725469" sldId="2147483653"/>
              <ac:picMk id="11" creationId="{AF718FE6-DD6D-4FC9-C3C3-CE80D03FDB83}"/>
            </ac:picMkLst>
          </pc:picChg>
        </pc:sldLayoutChg>
        <pc:sldLayoutChg chg="modSp">
          <pc:chgData name="Jonas Lannoo" userId="b494a848-0cbe-426d-82db-f0c06b0d25da" providerId="ADAL" clId="{FBAE575F-45B2-4A3B-8A76-3151955AA439}" dt="2023-11-17T11:04:12.987" v="20"/>
          <pc:sldLayoutMkLst>
            <pc:docMk/>
            <pc:sldMasterMk cId="3829176082" sldId="2147483648"/>
            <pc:sldLayoutMk cId="218076986" sldId="2147483654"/>
          </pc:sldLayoutMkLst>
          <pc:picChg chg="mod">
            <ac:chgData name="Jonas Lannoo" userId="b494a848-0cbe-426d-82db-f0c06b0d25da" providerId="ADAL" clId="{FBAE575F-45B2-4A3B-8A76-3151955AA439}" dt="2023-11-17T11:04:12.987" v="20"/>
            <ac:picMkLst>
              <pc:docMk/>
              <pc:sldMasterMk cId="3829176082" sldId="2147483648"/>
              <pc:sldLayoutMk cId="218076986" sldId="2147483654"/>
              <ac:picMk id="6" creationId="{F20ED5E4-F721-7DE2-F7C7-31E299C8B469}"/>
            </ac:picMkLst>
          </pc:picChg>
          <pc:picChg chg="mod">
            <ac:chgData name="Jonas Lannoo" userId="b494a848-0cbe-426d-82db-f0c06b0d25da" providerId="ADAL" clId="{FBAE575F-45B2-4A3B-8A76-3151955AA439}" dt="2023-11-17T11:04:12.987" v="20"/>
            <ac:picMkLst>
              <pc:docMk/>
              <pc:sldMasterMk cId="3829176082" sldId="2147483648"/>
              <pc:sldLayoutMk cId="218076986" sldId="2147483654"/>
              <ac:picMk id="7" creationId="{72927576-1BB6-8406-B913-C1765BD41F1E}"/>
            </ac:picMkLst>
          </pc:picChg>
        </pc:sldLayoutChg>
        <pc:sldLayoutChg chg="modSp">
          <pc:chgData name="Jonas Lannoo" userId="b494a848-0cbe-426d-82db-f0c06b0d25da" providerId="ADAL" clId="{FBAE575F-45B2-4A3B-8A76-3151955AA439}" dt="2023-11-17T11:04:12.987" v="20"/>
          <pc:sldLayoutMkLst>
            <pc:docMk/>
            <pc:sldMasterMk cId="3829176082" sldId="2147483648"/>
            <pc:sldLayoutMk cId="3460730465" sldId="2147483655"/>
          </pc:sldLayoutMkLst>
          <pc:picChg chg="mod">
            <ac:chgData name="Jonas Lannoo" userId="b494a848-0cbe-426d-82db-f0c06b0d25da" providerId="ADAL" clId="{FBAE575F-45B2-4A3B-8A76-3151955AA439}" dt="2023-11-17T11:04:12.987" v="20"/>
            <ac:picMkLst>
              <pc:docMk/>
              <pc:sldMasterMk cId="3829176082" sldId="2147483648"/>
              <pc:sldLayoutMk cId="3460730465" sldId="2147483655"/>
              <ac:picMk id="5" creationId="{ED80E444-86C3-AF9E-1B6D-0513522F405B}"/>
            </ac:picMkLst>
          </pc:picChg>
          <pc:picChg chg="mod">
            <ac:chgData name="Jonas Lannoo" userId="b494a848-0cbe-426d-82db-f0c06b0d25da" providerId="ADAL" clId="{FBAE575F-45B2-4A3B-8A76-3151955AA439}" dt="2023-11-17T11:04:12.987" v="20"/>
            <ac:picMkLst>
              <pc:docMk/>
              <pc:sldMasterMk cId="3829176082" sldId="2147483648"/>
              <pc:sldLayoutMk cId="3460730465" sldId="2147483655"/>
              <ac:picMk id="6" creationId="{FA27E713-7A98-F913-A0D4-37207905CC1F}"/>
            </ac:picMkLst>
          </pc:picChg>
        </pc:sldLayoutChg>
        <pc:sldLayoutChg chg="modSp">
          <pc:chgData name="Jonas Lannoo" userId="b494a848-0cbe-426d-82db-f0c06b0d25da" providerId="ADAL" clId="{FBAE575F-45B2-4A3B-8A76-3151955AA439}" dt="2023-11-17T11:04:12.987" v="20"/>
          <pc:sldLayoutMkLst>
            <pc:docMk/>
            <pc:sldMasterMk cId="3829176082" sldId="2147483648"/>
            <pc:sldLayoutMk cId="2844907790" sldId="2147483656"/>
          </pc:sldLayoutMkLst>
          <pc:spChg chg="mod">
            <ac:chgData name="Jonas Lannoo" userId="b494a848-0cbe-426d-82db-f0c06b0d25da" providerId="ADAL" clId="{FBAE575F-45B2-4A3B-8A76-3151955AA439}" dt="2023-11-17T11:04:12.987" v="20"/>
            <ac:spMkLst>
              <pc:docMk/>
              <pc:sldMasterMk cId="3829176082" sldId="2147483648"/>
              <pc:sldLayoutMk cId="2844907790" sldId="2147483656"/>
              <ac:spMk id="2" creationId="{AA599B7A-49D6-747B-0DC1-9468669DED68}"/>
            </ac:spMkLst>
          </pc:spChg>
          <pc:spChg chg="mod">
            <ac:chgData name="Jonas Lannoo" userId="b494a848-0cbe-426d-82db-f0c06b0d25da" providerId="ADAL" clId="{FBAE575F-45B2-4A3B-8A76-3151955AA439}" dt="2023-11-17T11:04:12.987" v="20"/>
            <ac:spMkLst>
              <pc:docMk/>
              <pc:sldMasterMk cId="3829176082" sldId="2147483648"/>
              <pc:sldLayoutMk cId="2844907790" sldId="2147483656"/>
              <ac:spMk id="3" creationId="{1D2E0C14-FF0F-5E43-2DC6-9C547A6489F7}"/>
            </ac:spMkLst>
          </pc:spChg>
          <pc:spChg chg="mod">
            <ac:chgData name="Jonas Lannoo" userId="b494a848-0cbe-426d-82db-f0c06b0d25da" providerId="ADAL" clId="{FBAE575F-45B2-4A3B-8A76-3151955AA439}" dt="2023-11-17T11:04:12.987" v="20"/>
            <ac:spMkLst>
              <pc:docMk/>
              <pc:sldMasterMk cId="3829176082" sldId="2147483648"/>
              <pc:sldLayoutMk cId="2844907790" sldId="2147483656"/>
              <ac:spMk id="4" creationId="{002DFCD0-D549-8541-2E96-5E270DA67E5E}"/>
            </ac:spMkLst>
          </pc:spChg>
          <pc:picChg chg="mod">
            <ac:chgData name="Jonas Lannoo" userId="b494a848-0cbe-426d-82db-f0c06b0d25da" providerId="ADAL" clId="{FBAE575F-45B2-4A3B-8A76-3151955AA439}" dt="2023-11-17T11:04:12.987" v="20"/>
            <ac:picMkLst>
              <pc:docMk/>
              <pc:sldMasterMk cId="3829176082" sldId="2147483648"/>
              <pc:sldLayoutMk cId="2844907790" sldId="2147483656"/>
              <ac:picMk id="8" creationId="{60F8377B-4B2E-F73B-707E-8ED3DCD50E09}"/>
            </ac:picMkLst>
          </pc:picChg>
          <pc:picChg chg="mod">
            <ac:chgData name="Jonas Lannoo" userId="b494a848-0cbe-426d-82db-f0c06b0d25da" providerId="ADAL" clId="{FBAE575F-45B2-4A3B-8A76-3151955AA439}" dt="2023-11-17T11:04:12.987" v="20"/>
            <ac:picMkLst>
              <pc:docMk/>
              <pc:sldMasterMk cId="3829176082" sldId="2147483648"/>
              <pc:sldLayoutMk cId="2844907790" sldId="2147483656"/>
              <ac:picMk id="9" creationId="{621B0007-06CC-F8E6-B034-C66A620CBCD9}"/>
            </ac:picMkLst>
          </pc:picChg>
        </pc:sldLayoutChg>
        <pc:sldLayoutChg chg="modSp">
          <pc:chgData name="Jonas Lannoo" userId="b494a848-0cbe-426d-82db-f0c06b0d25da" providerId="ADAL" clId="{FBAE575F-45B2-4A3B-8A76-3151955AA439}" dt="2023-11-17T11:04:12.987" v="20"/>
          <pc:sldLayoutMkLst>
            <pc:docMk/>
            <pc:sldMasterMk cId="3829176082" sldId="2147483648"/>
            <pc:sldLayoutMk cId="4098024303" sldId="2147483657"/>
          </pc:sldLayoutMkLst>
          <pc:spChg chg="mod">
            <ac:chgData name="Jonas Lannoo" userId="b494a848-0cbe-426d-82db-f0c06b0d25da" providerId="ADAL" clId="{FBAE575F-45B2-4A3B-8A76-3151955AA439}" dt="2023-11-17T11:04:12.987" v="20"/>
            <ac:spMkLst>
              <pc:docMk/>
              <pc:sldMasterMk cId="3829176082" sldId="2147483648"/>
              <pc:sldLayoutMk cId="4098024303" sldId="2147483657"/>
              <ac:spMk id="2" creationId="{FFE8B66B-7C44-B876-D062-581C4C9CE3F9}"/>
            </ac:spMkLst>
          </pc:spChg>
          <pc:spChg chg="mod">
            <ac:chgData name="Jonas Lannoo" userId="b494a848-0cbe-426d-82db-f0c06b0d25da" providerId="ADAL" clId="{FBAE575F-45B2-4A3B-8A76-3151955AA439}" dt="2023-11-17T11:04:12.987" v="20"/>
            <ac:spMkLst>
              <pc:docMk/>
              <pc:sldMasterMk cId="3829176082" sldId="2147483648"/>
              <pc:sldLayoutMk cId="4098024303" sldId="2147483657"/>
              <ac:spMk id="3" creationId="{763B5E48-5150-8BBA-7A00-B1619CFC3AD1}"/>
            </ac:spMkLst>
          </pc:spChg>
          <pc:spChg chg="mod">
            <ac:chgData name="Jonas Lannoo" userId="b494a848-0cbe-426d-82db-f0c06b0d25da" providerId="ADAL" clId="{FBAE575F-45B2-4A3B-8A76-3151955AA439}" dt="2023-11-17T11:04:12.987" v="20"/>
            <ac:spMkLst>
              <pc:docMk/>
              <pc:sldMasterMk cId="3829176082" sldId="2147483648"/>
              <pc:sldLayoutMk cId="4098024303" sldId="2147483657"/>
              <ac:spMk id="4" creationId="{8ED0662F-7375-DA57-E03B-7D8FBA600EF3}"/>
            </ac:spMkLst>
          </pc:spChg>
          <pc:picChg chg="mod">
            <ac:chgData name="Jonas Lannoo" userId="b494a848-0cbe-426d-82db-f0c06b0d25da" providerId="ADAL" clId="{FBAE575F-45B2-4A3B-8A76-3151955AA439}" dt="2023-11-17T11:04:12.987" v="20"/>
            <ac:picMkLst>
              <pc:docMk/>
              <pc:sldMasterMk cId="3829176082" sldId="2147483648"/>
              <pc:sldLayoutMk cId="4098024303" sldId="2147483657"/>
              <ac:picMk id="8" creationId="{00FCD5B9-83EE-FABB-33A4-365EFF1BDB22}"/>
            </ac:picMkLst>
          </pc:picChg>
          <pc:picChg chg="mod">
            <ac:chgData name="Jonas Lannoo" userId="b494a848-0cbe-426d-82db-f0c06b0d25da" providerId="ADAL" clId="{FBAE575F-45B2-4A3B-8A76-3151955AA439}" dt="2023-11-17T11:04:12.987" v="20"/>
            <ac:picMkLst>
              <pc:docMk/>
              <pc:sldMasterMk cId="3829176082" sldId="2147483648"/>
              <pc:sldLayoutMk cId="4098024303" sldId="2147483657"/>
              <ac:picMk id="9" creationId="{1F38AFEF-6A87-1754-35E7-43CB3FB50F9E}"/>
            </ac:picMkLst>
          </pc:picChg>
        </pc:sldLayoutChg>
        <pc:sldLayoutChg chg="modSp">
          <pc:chgData name="Jonas Lannoo" userId="b494a848-0cbe-426d-82db-f0c06b0d25da" providerId="ADAL" clId="{FBAE575F-45B2-4A3B-8A76-3151955AA439}" dt="2023-11-17T11:04:12.987" v="20"/>
          <pc:sldLayoutMkLst>
            <pc:docMk/>
            <pc:sldMasterMk cId="3829176082" sldId="2147483648"/>
            <pc:sldLayoutMk cId="3159494774" sldId="2147483658"/>
          </pc:sldLayoutMkLst>
          <pc:picChg chg="mod">
            <ac:chgData name="Jonas Lannoo" userId="b494a848-0cbe-426d-82db-f0c06b0d25da" providerId="ADAL" clId="{FBAE575F-45B2-4A3B-8A76-3151955AA439}" dt="2023-11-17T11:04:12.987" v="20"/>
            <ac:picMkLst>
              <pc:docMk/>
              <pc:sldMasterMk cId="3829176082" sldId="2147483648"/>
              <pc:sldLayoutMk cId="3159494774" sldId="2147483658"/>
              <ac:picMk id="7" creationId="{BAEA0895-3B8B-96BF-CFBD-C9E9F5862F5D}"/>
            </ac:picMkLst>
          </pc:picChg>
          <pc:picChg chg="mod">
            <ac:chgData name="Jonas Lannoo" userId="b494a848-0cbe-426d-82db-f0c06b0d25da" providerId="ADAL" clId="{FBAE575F-45B2-4A3B-8A76-3151955AA439}" dt="2023-11-17T11:04:12.987" v="20"/>
            <ac:picMkLst>
              <pc:docMk/>
              <pc:sldMasterMk cId="3829176082" sldId="2147483648"/>
              <pc:sldLayoutMk cId="3159494774" sldId="2147483658"/>
              <ac:picMk id="8" creationId="{4B14FE5D-0803-AB9B-9197-73890FC4C798}"/>
            </ac:picMkLst>
          </pc:picChg>
        </pc:sldLayoutChg>
        <pc:sldLayoutChg chg="modSp">
          <pc:chgData name="Jonas Lannoo" userId="b494a848-0cbe-426d-82db-f0c06b0d25da" providerId="ADAL" clId="{FBAE575F-45B2-4A3B-8A76-3151955AA439}" dt="2023-11-17T11:04:12.987" v="20"/>
          <pc:sldLayoutMkLst>
            <pc:docMk/>
            <pc:sldMasterMk cId="3829176082" sldId="2147483648"/>
            <pc:sldLayoutMk cId="745227693" sldId="2147483659"/>
          </pc:sldLayoutMkLst>
          <pc:spChg chg="mod">
            <ac:chgData name="Jonas Lannoo" userId="b494a848-0cbe-426d-82db-f0c06b0d25da" providerId="ADAL" clId="{FBAE575F-45B2-4A3B-8A76-3151955AA439}" dt="2023-11-17T11:04:12.987" v="20"/>
            <ac:spMkLst>
              <pc:docMk/>
              <pc:sldMasterMk cId="3829176082" sldId="2147483648"/>
              <pc:sldLayoutMk cId="745227693" sldId="2147483659"/>
              <ac:spMk id="2" creationId="{FDF941B5-8013-7B7D-8EEF-CCECFD17DC7D}"/>
            </ac:spMkLst>
          </pc:spChg>
          <pc:spChg chg="mod">
            <ac:chgData name="Jonas Lannoo" userId="b494a848-0cbe-426d-82db-f0c06b0d25da" providerId="ADAL" clId="{FBAE575F-45B2-4A3B-8A76-3151955AA439}" dt="2023-11-17T11:04:12.987" v="20"/>
            <ac:spMkLst>
              <pc:docMk/>
              <pc:sldMasterMk cId="3829176082" sldId="2147483648"/>
              <pc:sldLayoutMk cId="745227693" sldId="2147483659"/>
              <ac:spMk id="3" creationId="{9BC7195B-F680-7E63-2BFE-5689A9D80D49}"/>
            </ac:spMkLst>
          </pc:spChg>
          <pc:picChg chg="mod">
            <ac:chgData name="Jonas Lannoo" userId="b494a848-0cbe-426d-82db-f0c06b0d25da" providerId="ADAL" clId="{FBAE575F-45B2-4A3B-8A76-3151955AA439}" dt="2023-11-17T11:04:12.987" v="20"/>
            <ac:picMkLst>
              <pc:docMk/>
              <pc:sldMasterMk cId="3829176082" sldId="2147483648"/>
              <pc:sldLayoutMk cId="745227693" sldId="2147483659"/>
              <ac:picMk id="7" creationId="{58E9D0EC-227D-E688-900C-20EAADE4E734}"/>
            </ac:picMkLst>
          </pc:picChg>
          <pc:picChg chg="mod">
            <ac:chgData name="Jonas Lannoo" userId="b494a848-0cbe-426d-82db-f0c06b0d25da" providerId="ADAL" clId="{FBAE575F-45B2-4A3B-8A76-3151955AA439}" dt="2023-11-17T11:04:12.987" v="20"/>
            <ac:picMkLst>
              <pc:docMk/>
              <pc:sldMasterMk cId="3829176082" sldId="2147483648"/>
              <pc:sldLayoutMk cId="745227693" sldId="2147483659"/>
              <ac:picMk id="8" creationId="{2ED1AF1C-9480-5942-2656-84F90274D96F}"/>
            </ac:picMkLst>
          </pc:picChg>
        </pc:sldLayoutChg>
        <pc:sldLayoutChg chg="modSp del">
          <pc:chgData name="Jonas Lannoo" userId="b494a848-0cbe-426d-82db-f0c06b0d25da" providerId="ADAL" clId="{FBAE575F-45B2-4A3B-8A76-3151955AA439}" dt="2023-11-17T11:04:35.854" v="25" actId="47"/>
          <pc:sldLayoutMkLst>
            <pc:docMk/>
            <pc:sldMasterMk cId="3829176082" sldId="2147483648"/>
            <pc:sldLayoutMk cId="3170083264" sldId="2147483660"/>
          </pc:sldLayoutMkLst>
          <pc:spChg chg="mod">
            <ac:chgData name="Jonas Lannoo" userId="b494a848-0cbe-426d-82db-f0c06b0d25da" providerId="ADAL" clId="{FBAE575F-45B2-4A3B-8A76-3151955AA439}" dt="2023-11-17T11:04:12.987" v="20"/>
            <ac:spMkLst>
              <pc:docMk/>
              <pc:sldMasterMk cId="3829176082" sldId="2147483648"/>
              <pc:sldLayoutMk cId="3170083264" sldId="2147483660"/>
              <ac:spMk id="2" creationId="{00000000-0000-0000-0000-000000000000}"/>
            </ac:spMkLst>
          </pc:spChg>
          <pc:spChg chg="mod">
            <ac:chgData name="Jonas Lannoo" userId="b494a848-0cbe-426d-82db-f0c06b0d25da" providerId="ADAL" clId="{FBAE575F-45B2-4A3B-8A76-3151955AA439}" dt="2023-11-17T11:04:12.987" v="20"/>
            <ac:spMkLst>
              <pc:docMk/>
              <pc:sldMasterMk cId="3829176082" sldId="2147483648"/>
              <pc:sldLayoutMk cId="3170083264" sldId="2147483660"/>
              <ac:spMk id="3" creationId="{00000000-0000-0000-0000-000000000000}"/>
            </ac:spMkLst>
          </pc:spChg>
          <pc:spChg chg="mod">
            <ac:chgData name="Jonas Lannoo" userId="b494a848-0cbe-426d-82db-f0c06b0d25da" providerId="ADAL" clId="{FBAE575F-45B2-4A3B-8A76-3151955AA439}" dt="2023-11-17T11:04:12.987" v="20"/>
            <ac:spMkLst>
              <pc:docMk/>
              <pc:sldMasterMk cId="3829176082" sldId="2147483648"/>
              <pc:sldLayoutMk cId="3170083264" sldId="2147483660"/>
              <ac:spMk id="5" creationId="{00000000-0000-0000-0000-000000000000}"/>
            </ac:spMkLst>
          </pc:spChg>
          <pc:spChg chg="mod">
            <ac:chgData name="Jonas Lannoo" userId="b494a848-0cbe-426d-82db-f0c06b0d25da" providerId="ADAL" clId="{FBAE575F-45B2-4A3B-8A76-3151955AA439}" dt="2023-11-17T11:04:12.987" v="20"/>
            <ac:spMkLst>
              <pc:docMk/>
              <pc:sldMasterMk cId="3829176082" sldId="2147483648"/>
              <pc:sldLayoutMk cId="3170083264" sldId="2147483660"/>
              <ac:spMk id="11" creationId="{00000000-0000-0000-0000-000000000000}"/>
            </ac:spMkLst>
          </pc:spChg>
          <pc:picChg chg="mod">
            <ac:chgData name="Jonas Lannoo" userId="b494a848-0cbe-426d-82db-f0c06b0d25da" providerId="ADAL" clId="{FBAE575F-45B2-4A3B-8A76-3151955AA439}" dt="2023-11-17T11:04:12.987" v="20"/>
            <ac:picMkLst>
              <pc:docMk/>
              <pc:sldMasterMk cId="3829176082" sldId="2147483648"/>
              <pc:sldLayoutMk cId="3170083264" sldId="2147483660"/>
              <ac:picMk id="7" creationId="{00000000-0000-0000-0000-000000000000}"/>
            </ac:picMkLst>
          </pc:picChg>
          <pc:picChg chg="mod">
            <ac:chgData name="Jonas Lannoo" userId="b494a848-0cbe-426d-82db-f0c06b0d25da" providerId="ADAL" clId="{FBAE575F-45B2-4A3B-8A76-3151955AA439}" dt="2023-11-17T11:04:12.987" v="20"/>
            <ac:picMkLst>
              <pc:docMk/>
              <pc:sldMasterMk cId="3829176082" sldId="2147483648"/>
              <pc:sldLayoutMk cId="3170083264" sldId="2147483660"/>
              <ac:picMk id="10" creationId="{00000000-0000-0000-0000-000000000000}"/>
            </ac:picMkLst>
          </pc:picChg>
        </pc:sldLayoutChg>
        <pc:sldLayoutChg chg="modSp del">
          <pc:chgData name="Jonas Lannoo" userId="b494a848-0cbe-426d-82db-f0c06b0d25da" providerId="ADAL" clId="{FBAE575F-45B2-4A3B-8A76-3151955AA439}" dt="2023-11-17T11:04:35.854" v="25" actId="47"/>
          <pc:sldLayoutMkLst>
            <pc:docMk/>
            <pc:sldMasterMk cId="3829176082" sldId="2147483648"/>
            <pc:sldLayoutMk cId="665164675" sldId="2147483661"/>
          </pc:sldLayoutMkLst>
          <pc:spChg chg="mod">
            <ac:chgData name="Jonas Lannoo" userId="b494a848-0cbe-426d-82db-f0c06b0d25da" providerId="ADAL" clId="{FBAE575F-45B2-4A3B-8A76-3151955AA439}" dt="2023-11-17T11:04:12.987" v="20"/>
            <ac:spMkLst>
              <pc:docMk/>
              <pc:sldMasterMk cId="3829176082" sldId="2147483648"/>
              <pc:sldLayoutMk cId="665164675" sldId="2147483661"/>
              <ac:spMk id="10" creationId="{A0D22A14-9FD3-3348-A0B2-C585295D177F}"/>
            </ac:spMkLst>
          </pc:spChg>
        </pc:sldLayoutChg>
      </pc:sldMasterChg>
      <pc:sldMasterChg chg="modSldLayout">
        <pc:chgData name="Jonas Lannoo" userId="b494a848-0cbe-426d-82db-f0c06b0d25da" providerId="ADAL" clId="{FBAE575F-45B2-4A3B-8A76-3151955AA439}" dt="2023-11-17T11:04:12.987" v="20"/>
        <pc:sldMasterMkLst>
          <pc:docMk/>
          <pc:sldMasterMk cId="4150433827" sldId="2147483662"/>
        </pc:sldMasterMkLst>
        <pc:sldLayoutChg chg="addSp delSp">
          <pc:chgData name="Jonas Lannoo" userId="b494a848-0cbe-426d-82db-f0c06b0d25da" providerId="ADAL" clId="{FBAE575F-45B2-4A3B-8A76-3151955AA439}" dt="2023-11-17T11:04:12.987" v="20"/>
          <pc:sldLayoutMkLst>
            <pc:docMk/>
            <pc:sldMasterMk cId="4150433827" sldId="2147483662"/>
            <pc:sldLayoutMk cId="392332139" sldId="2147483674"/>
          </pc:sldLayoutMkLst>
          <pc:spChg chg="add del">
            <ac:chgData name="Jonas Lannoo" userId="b494a848-0cbe-426d-82db-f0c06b0d25da" providerId="ADAL" clId="{FBAE575F-45B2-4A3B-8A76-3151955AA439}" dt="2023-11-17T11:04:12.987" v="20"/>
            <ac:spMkLst>
              <pc:docMk/>
              <pc:sldMasterMk cId="4150433827" sldId="2147483662"/>
              <pc:sldLayoutMk cId="392332139" sldId="2147483674"/>
              <ac:spMk id="11" creationId="{00000000-0000-0000-0000-000000000000}"/>
            </ac:spMkLst>
          </pc:spChg>
          <pc:picChg chg="add del">
            <ac:chgData name="Jonas Lannoo" userId="b494a848-0cbe-426d-82db-f0c06b0d25da" providerId="ADAL" clId="{FBAE575F-45B2-4A3B-8A76-3151955AA439}" dt="2023-11-17T11:04:12.987" v="20"/>
            <ac:picMkLst>
              <pc:docMk/>
              <pc:sldMasterMk cId="4150433827" sldId="2147483662"/>
              <pc:sldLayoutMk cId="392332139" sldId="2147483674"/>
              <ac:picMk id="7" creationId="{00000000-0000-0000-0000-000000000000}"/>
            </ac:picMkLst>
          </pc:picChg>
          <pc:picChg chg="add del">
            <ac:chgData name="Jonas Lannoo" userId="b494a848-0cbe-426d-82db-f0c06b0d25da" providerId="ADAL" clId="{FBAE575F-45B2-4A3B-8A76-3151955AA439}" dt="2023-11-17T11:04:12.987" v="20"/>
            <ac:picMkLst>
              <pc:docMk/>
              <pc:sldMasterMk cId="4150433827" sldId="2147483662"/>
              <pc:sldLayoutMk cId="392332139" sldId="2147483674"/>
              <ac:picMk id="10" creationId="{00000000-0000-0000-0000-000000000000}"/>
            </ac:picMkLst>
          </pc:picChg>
        </pc:sldLayoutChg>
      </pc:sldMasterChg>
    </pc:docChg>
  </pc:docChgLst>
  <pc:docChgLst>
    <pc:chgData name="Jonas Lannoo" userId="S::jonas.lannoo@kuleuven.be::b494a848-0cbe-426d-82db-f0c06b0d25da" providerId="AD" clId="Web-{E4207D4F-09EA-381F-DE23-BF8A973F3ECB}"/>
    <pc:docChg chg="modSld">
      <pc:chgData name="Jonas Lannoo" userId="S::jonas.lannoo@kuleuven.be::b494a848-0cbe-426d-82db-f0c06b0d25da" providerId="AD" clId="Web-{E4207D4F-09EA-381F-DE23-BF8A973F3ECB}" dt="2023-11-22T22:45:17.924" v="102"/>
      <pc:docMkLst>
        <pc:docMk/>
      </pc:docMkLst>
      <pc:sldChg chg="modSp">
        <pc:chgData name="Jonas Lannoo" userId="S::jonas.lannoo@kuleuven.be::b494a848-0cbe-426d-82db-f0c06b0d25da" providerId="AD" clId="Web-{E4207D4F-09EA-381F-DE23-BF8A973F3ECB}" dt="2023-11-22T22:44:28.125" v="96" actId="20577"/>
        <pc:sldMkLst>
          <pc:docMk/>
          <pc:sldMk cId="4086276467" sldId="291"/>
        </pc:sldMkLst>
        <pc:spChg chg="mod">
          <ac:chgData name="Jonas Lannoo" userId="S::jonas.lannoo@kuleuven.be::b494a848-0cbe-426d-82db-f0c06b0d25da" providerId="AD" clId="Web-{E4207D4F-09EA-381F-DE23-BF8A973F3ECB}" dt="2023-11-22T22:44:28.125" v="96" actId="20577"/>
          <ac:spMkLst>
            <pc:docMk/>
            <pc:sldMk cId="4086276467" sldId="291"/>
            <ac:spMk id="3" creationId="{E207AFD3-76E6-DA34-4658-CC168462AD3C}"/>
          </ac:spMkLst>
        </pc:spChg>
      </pc:sldChg>
      <pc:sldChg chg="modSp">
        <pc:chgData name="Jonas Lannoo" userId="S::jonas.lannoo@kuleuven.be::b494a848-0cbe-426d-82db-f0c06b0d25da" providerId="AD" clId="Web-{E4207D4F-09EA-381F-DE23-BF8A973F3ECB}" dt="2023-11-22T22:45:17.924" v="102"/>
        <pc:sldMkLst>
          <pc:docMk/>
          <pc:sldMk cId="2226251994" sldId="292"/>
        </pc:sldMkLst>
        <pc:spChg chg="mod">
          <ac:chgData name="Jonas Lannoo" userId="S::jonas.lannoo@kuleuven.be::b494a848-0cbe-426d-82db-f0c06b0d25da" providerId="AD" clId="Web-{E4207D4F-09EA-381F-DE23-BF8A973F3ECB}" dt="2023-11-22T22:44:24.563" v="38"/>
          <ac:spMkLst>
            <pc:docMk/>
            <pc:sldMk cId="2226251994" sldId="292"/>
            <ac:spMk id="7" creationId="{7B49A2ED-2C27-F34F-8EAB-9B9BDF507AC0}"/>
          </ac:spMkLst>
        </pc:spChg>
        <pc:spChg chg="mod">
          <ac:chgData name="Jonas Lannoo" userId="S::jonas.lannoo@kuleuven.be::b494a848-0cbe-426d-82db-f0c06b0d25da" providerId="AD" clId="Web-{E4207D4F-09EA-381F-DE23-BF8A973F3ECB}" dt="2023-11-22T22:44:50.454" v="98"/>
          <ac:spMkLst>
            <pc:docMk/>
            <pc:sldMk cId="2226251994" sldId="292"/>
            <ac:spMk id="8" creationId="{5CBE9138-6450-1E5F-ACC8-B59DCC866245}"/>
          </ac:spMkLst>
        </pc:spChg>
        <pc:spChg chg="mod">
          <ac:chgData name="Jonas Lannoo" userId="S::jonas.lannoo@kuleuven.be::b494a848-0cbe-426d-82db-f0c06b0d25da" providerId="AD" clId="Web-{E4207D4F-09EA-381F-DE23-BF8A973F3ECB}" dt="2023-11-22T22:45:06.502" v="100"/>
          <ac:spMkLst>
            <pc:docMk/>
            <pc:sldMk cId="2226251994" sldId="292"/>
            <ac:spMk id="9" creationId="{C95BA283-164C-7962-E49C-E843CF9962C7}"/>
          </ac:spMkLst>
        </pc:spChg>
        <pc:spChg chg="mod">
          <ac:chgData name="Jonas Lannoo" userId="S::jonas.lannoo@kuleuven.be::b494a848-0cbe-426d-82db-f0c06b0d25da" providerId="AD" clId="Web-{E4207D4F-09EA-381F-DE23-BF8A973F3ECB}" dt="2023-11-22T22:45:17.924" v="102"/>
          <ac:spMkLst>
            <pc:docMk/>
            <pc:sldMk cId="2226251994" sldId="292"/>
            <ac:spMk id="10" creationId="{68C98DCB-1AC2-438C-8E74-67BED6762F0B}"/>
          </ac:spMkLst>
        </pc:spChg>
      </pc:sldChg>
      <pc:sldChg chg="modSp">
        <pc:chgData name="Jonas Lannoo" userId="S::jonas.lannoo@kuleuven.be::b494a848-0cbe-426d-82db-f0c06b0d25da" providerId="AD" clId="Web-{E4207D4F-09EA-381F-DE23-BF8A973F3ECB}" dt="2023-11-22T22:40:47.242" v="7" actId="20577"/>
        <pc:sldMkLst>
          <pc:docMk/>
          <pc:sldMk cId="388844441" sldId="293"/>
        </pc:sldMkLst>
        <pc:spChg chg="mod">
          <ac:chgData name="Jonas Lannoo" userId="S::jonas.lannoo@kuleuven.be::b494a848-0cbe-426d-82db-f0c06b0d25da" providerId="AD" clId="Web-{E4207D4F-09EA-381F-DE23-BF8A973F3ECB}" dt="2023-11-22T22:40:47.242" v="7" actId="20577"/>
          <ac:spMkLst>
            <pc:docMk/>
            <pc:sldMk cId="388844441" sldId="293"/>
            <ac:spMk id="7" creationId="{7A67CD44-E342-E8D7-63E0-4F1D53821A4A}"/>
          </ac:spMkLst>
        </pc:spChg>
      </pc:sldChg>
    </pc:docChg>
  </pc:docChgLst>
  <pc:docChgLst>
    <pc:chgData name="Arno Schoutteten" userId="S::arno.schoutteten_vives.be#ext#@kuleuven.onmicrosoft.com::495f3e62-7f18-4b7d-956f-0281900c945c" providerId="AD" clId="Web-{B8CF46E2-A280-485A-BA9B-8092C511BF88}"/>
    <pc:docChg chg="modSld">
      <pc:chgData name="Arno Schoutteten" userId="S::arno.schoutteten_vives.be#ext#@kuleuven.onmicrosoft.com::495f3e62-7f18-4b7d-956f-0281900c945c" providerId="AD" clId="Web-{B8CF46E2-A280-485A-BA9B-8092C511BF88}" dt="2023-11-22T16:40:12.315" v="11" actId="20577"/>
      <pc:docMkLst>
        <pc:docMk/>
      </pc:docMkLst>
      <pc:sldChg chg="addSp delSp modSp">
        <pc:chgData name="Arno Schoutteten" userId="S::arno.schoutteten_vives.be#ext#@kuleuven.onmicrosoft.com::495f3e62-7f18-4b7d-956f-0281900c945c" providerId="AD" clId="Web-{B8CF46E2-A280-485A-BA9B-8092C511BF88}" dt="2023-11-22T16:40:12.315" v="11" actId="20577"/>
        <pc:sldMkLst>
          <pc:docMk/>
          <pc:sldMk cId="1058497470" sldId="295"/>
        </pc:sldMkLst>
        <pc:spChg chg="del mod">
          <ac:chgData name="Arno Schoutteten" userId="S::arno.schoutteten_vives.be#ext#@kuleuven.onmicrosoft.com::495f3e62-7f18-4b7d-956f-0281900c945c" providerId="AD" clId="Web-{B8CF46E2-A280-485A-BA9B-8092C511BF88}" dt="2023-11-22T16:39:58.752" v="8"/>
          <ac:spMkLst>
            <pc:docMk/>
            <pc:sldMk cId="1058497470" sldId="295"/>
            <ac:spMk id="3" creationId="{BCB2E645-B2DA-0920-CC31-8CF80B518CA1}"/>
          </ac:spMkLst>
        </pc:spChg>
        <pc:spChg chg="add mod">
          <ac:chgData name="Arno Schoutteten" userId="S::arno.schoutteten_vives.be#ext#@kuleuven.onmicrosoft.com::495f3e62-7f18-4b7d-956f-0281900c945c" providerId="AD" clId="Web-{B8CF46E2-A280-485A-BA9B-8092C511BF88}" dt="2023-11-22T16:40:12.315" v="11" actId="20577"/>
          <ac:spMkLst>
            <pc:docMk/>
            <pc:sldMk cId="1058497470" sldId="295"/>
            <ac:spMk id="9" creationId="{56EE5131-6525-3F35-902E-4BEC2735BFEE}"/>
          </ac:spMkLst>
        </pc:spChg>
        <pc:picChg chg="add mod">
          <ac:chgData name="Arno Schoutteten" userId="S::arno.schoutteten_vives.be#ext#@kuleuven.onmicrosoft.com::495f3e62-7f18-4b7d-956f-0281900c945c" providerId="AD" clId="Web-{B8CF46E2-A280-485A-BA9B-8092C511BF88}" dt="2023-11-22T16:38:54.968" v="1" actId="1076"/>
          <ac:picMkLst>
            <pc:docMk/>
            <pc:sldMk cId="1058497470" sldId="295"/>
            <ac:picMk id="7" creationId="{63E35DBA-CEA9-B7AF-59E5-45A15E902166}"/>
          </ac:picMkLst>
        </pc:picChg>
      </pc:sldChg>
    </pc:docChg>
  </pc:docChgLst>
  <pc:docChgLst>
    <pc:chgData name="Alexander D'hoore" userId="1e5b90a3-18e7-4451-ac53-847831bd2a02" providerId="ADAL" clId="{821A677A-779B-4C7C-901A-48EC05BFCA23}"/>
    <pc:docChg chg="undo redo custSel addSld delSld modSld sldOrd">
      <pc:chgData name="Alexander D'hoore" userId="1e5b90a3-18e7-4451-ac53-847831bd2a02" providerId="ADAL" clId="{821A677A-779B-4C7C-901A-48EC05BFCA23}" dt="2023-11-23T08:47:30.085" v="1552" actId="20577"/>
      <pc:docMkLst>
        <pc:docMk/>
      </pc:docMkLst>
      <pc:sldChg chg="modSp mod">
        <pc:chgData name="Alexander D'hoore" userId="1e5b90a3-18e7-4451-ac53-847831bd2a02" providerId="ADAL" clId="{821A677A-779B-4C7C-901A-48EC05BFCA23}" dt="2023-11-23T08:46:48.852" v="1545" actId="20577"/>
        <pc:sldMkLst>
          <pc:docMk/>
          <pc:sldMk cId="3689258070" sldId="258"/>
        </pc:sldMkLst>
        <pc:spChg chg="mod">
          <ac:chgData name="Alexander D'hoore" userId="1e5b90a3-18e7-4451-ac53-847831bd2a02" providerId="ADAL" clId="{821A677A-779B-4C7C-901A-48EC05BFCA23}" dt="2023-11-23T08:46:48.852" v="1545" actId="20577"/>
          <ac:spMkLst>
            <pc:docMk/>
            <pc:sldMk cId="3689258070" sldId="258"/>
            <ac:spMk id="2" creationId="{41498631-63A1-3303-A6F8-6E3B5CA60634}"/>
          </ac:spMkLst>
        </pc:spChg>
        <pc:spChg chg="mod">
          <ac:chgData name="Alexander D'hoore" userId="1e5b90a3-18e7-4451-ac53-847831bd2a02" providerId="ADAL" clId="{821A677A-779B-4C7C-901A-48EC05BFCA23}" dt="2023-11-22T16:17:48.552" v="1399" actId="20577"/>
          <ac:spMkLst>
            <pc:docMk/>
            <pc:sldMk cId="3689258070" sldId="258"/>
            <ac:spMk id="3" creationId="{46B68808-9F49-11F3-8189-143C361FFEBD}"/>
          </ac:spMkLst>
        </pc:spChg>
      </pc:sldChg>
      <pc:sldChg chg="modSp mod">
        <pc:chgData name="Alexander D'hoore" userId="1e5b90a3-18e7-4451-ac53-847831bd2a02" providerId="ADAL" clId="{821A677A-779B-4C7C-901A-48EC05BFCA23}" dt="2023-11-23T08:46:56.429" v="1546" actId="20577"/>
        <pc:sldMkLst>
          <pc:docMk/>
          <pc:sldMk cId="2340303385" sldId="259"/>
        </pc:sldMkLst>
        <pc:spChg chg="mod">
          <ac:chgData name="Alexander D'hoore" userId="1e5b90a3-18e7-4451-ac53-847831bd2a02" providerId="ADAL" clId="{821A677A-779B-4C7C-901A-48EC05BFCA23}" dt="2023-11-23T08:46:56.429" v="1546" actId="20577"/>
          <ac:spMkLst>
            <pc:docMk/>
            <pc:sldMk cId="2340303385" sldId="259"/>
            <ac:spMk id="2" creationId="{41498631-63A1-3303-A6F8-6E3B5CA60634}"/>
          </ac:spMkLst>
        </pc:spChg>
        <pc:spChg chg="mod">
          <ac:chgData name="Alexander D'hoore" userId="1e5b90a3-18e7-4451-ac53-847831bd2a02" providerId="ADAL" clId="{821A677A-779B-4C7C-901A-48EC05BFCA23}" dt="2023-11-21T08:35:39.091" v="8" actId="20577"/>
          <ac:spMkLst>
            <pc:docMk/>
            <pc:sldMk cId="2340303385" sldId="259"/>
            <ac:spMk id="3" creationId="{46B68808-9F49-11F3-8189-143C361FFEBD}"/>
          </ac:spMkLst>
        </pc:spChg>
      </pc:sldChg>
      <pc:sldChg chg="modSp mod">
        <pc:chgData name="Alexander D'hoore" userId="1e5b90a3-18e7-4451-ac53-847831bd2a02" providerId="ADAL" clId="{821A677A-779B-4C7C-901A-48EC05BFCA23}" dt="2023-11-23T07:50:07.015" v="1508" actId="20577"/>
        <pc:sldMkLst>
          <pc:docMk/>
          <pc:sldMk cId="663993984" sldId="260"/>
        </pc:sldMkLst>
        <pc:spChg chg="mod">
          <ac:chgData name="Alexander D'hoore" userId="1e5b90a3-18e7-4451-ac53-847831bd2a02" providerId="ADAL" clId="{821A677A-779B-4C7C-901A-48EC05BFCA23}" dt="2023-11-23T07:50:07.015" v="1508" actId="20577"/>
          <ac:spMkLst>
            <pc:docMk/>
            <pc:sldMk cId="663993984" sldId="260"/>
            <ac:spMk id="3" creationId="{46B68808-9F49-11F3-8189-143C361FFEBD}"/>
          </ac:spMkLst>
        </pc:spChg>
      </pc:sldChg>
      <pc:sldChg chg="modSp mod">
        <pc:chgData name="Alexander D'hoore" userId="1e5b90a3-18e7-4451-ac53-847831bd2a02" providerId="ADAL" clId="{821A677A-779B-4C7C-901A-48EC05BFCA23}" dt="2023-11-23T08:47:02.961" v="1547" actId="20577"/>
        <pc:sldMkLst>
          <pc:docMk/>
          <pc:sldMk cId="805026401" sldId="261"/>
        </pc:sldMkLst>
        <pc:spChg chg="mod">
          <ac:chgData name="Alexander D'hoore" userId="1e5b90a3-18e7-4451-ac53-847831bd2a02" providerId="ADAL" clId="{821A677A-779B-4C7C-901A-48EC05BFCA23}" dt="2023-11-23T08:47:02.961" v="1547" actId="20577"/>
          <ac:spMkLst>
            <pc:docMk/>
            <pc:sldMk cId="805026401" sldId="261"/>
            <ac:spMk id="2" creationId="{41498631-63A1-3303-A6F8-6E3B5CA60634}"/>
          </ac:spMkLst>
        </pc:spChg>
      </pc:sldChg>
      <pc:sldChg chg="modSp mod">
        <pc:chgData name="Alexander D'hoore" userId="1e5b90a3-18e7-4451-ac53-847831bd2a02" providerId="ADAL" clId="{821A677A-779B-4C7C-901A-48EC05BFCA23}" dt="2023-11-23T07:53:18.230" v="1515" actId="20577"/>
        <pc:sldMkLst>
          <pc:docMk/>
          <pc:sldMk cId="2285246726" sldId="262"/>
        </pc:sldMkLst>
        <pc:spChg chg="mod">
          <ac:chgData name="Alexander D'hoore" userId="1e5b90a3-18e7-4451-ac53-847831bd2a02" providerId="ADAL" clId="{821A677A-779B-4C7C-901A-48EC05BFCA23}" dt="2023-11-21T08:48:24.372" v="37" actId="20577"/>
          <ac:spMkLst>
            <pc:docMk/>
            <pc:sldMk cId="2285246726" sldId="262"/>
            <ac:spMk id="3" creationId="{46B68808-9F49-11F3-8189-143C361FFEBD}"/>
          </ac:spMkLst>
        </pc:spChg>
        <pc:spChg chg="mod">
          <ac:chgData name="Alexander D'hoore" userId="1e5b90a3-18e7-4451-ac53-847831bd2a02" providerId="ADAL" clId="{821A677A-779B-4C7C-901A-48EC05BFCA23}" dt="2023-11-23T07:53:18.230" v="1515" actId="20577"/>
          <ac:spMkLst>
            <pc:docMk/>
            <pc:sldMk cId="2285246726" sldId="262"/>
            <ac:spMk id="7" creationId="{3C10DA26-DB84-0D17-173E-BB30B042F036}"/>
          </ac:spMkLst>
        </pc:spChg>
      </pc:sldChg>
      <pc:sldChg chg="modSp mod">
        <pc:chgData name="Alexander D'hoore" userId="1e5b90a3-18e7-4451-ac53-847831bd2a02" providerId="ADAL" clId="{821A677A-779B-4C7C-901A-48EC05BFCA23}" dt="2023-11-23T08:47:30.085" v="1552" actId="20577"/>
        <pc:sldMkLst>
          <pc:docMk/>
          <pc:sldMk cId="823333162" sldId="263"/>
        </pc:sldMkLst>
        <pc:spChg chg="mod">
          <ac:chgData name="Alexander D'hoore" userId="1e5b90a3-18e7-4451-ac53-847831bd2a02" providerId="ADAL" clId="{821A677A-779B-4C7C-901A-48EC05BFCA23}" dt="2023-11-23T08:47:30.085" v="1552" actId="20577"/>
          <ac:spMkLst>
            <pc:docMk/>
            <pc:sldMk cId="823333162" sldId="263"/>
            <ac:spMk id="2" creationId="{41498631-63A1-3303-A6F8-6E3B5CA60634}"/>
          </ac:spMkLst>
        </pc:spChg>
        <pc:spChg chg="mod">
          <ac:chgData name="Alexander D'hoore" userId="1e5b90a3-18e7-4451-ac53-847831bd2a02" providerId="ADAL" clId="{821A677A-779B-4C7C-901A-48EC05BFCA23}" dt="2023-11-22T16:23:05.623" v="1433" actId="20577"/>
          <ac:spMkLst>
            <pc:docMk/>
            <pc:sldMk cId="823333162" sldId="263"/>
            <ac:spMk id="8" creationId="{CD054FC5-AF11-B984-FFBC-D759F3AE5D6C}"/>
          </ac:spMkLst>
        </pc:spChg>
      </pc:sldChg>
      <pc:sldChg chg="modSp mod ord">
        <pc:chgData name="Alexander D'hoore" userId="1e5b90a3-18e7-4451-ac53-847831bd2a02" providerId="ADAL" clId="{821A677A-779B-4C7C-901A-48EC05BFCA23}" dt="2023-11-22T16:26:35.228" v="1499" actId="20577"/>
        <pc:sldMkLst>
          <pc:docMk/>
          <pc:sldMk cId="1356561651" sldId="264"/>
        </pc:sldMkLst>
        <pc:spChg chg="mod">
          <ac:chgData name="Alexander D'hoore" userId="1e5b90a3-18e7-4451-ac53-847831bd2a02" providerId="ADAL" clId="{821A677A-779B-4C7C-901A-48EC05BFCA23}" dt="2023-11-22T16:26:35.228" v="1499" actId="20577"/>
          <ac:spMkLst>
            <pc:docMk/>
            <pc:sldMk cId="1356561651" sldId="264"/>
            <ac:spMk id="3" creationId="{46B68808-9F49-11F3-8189-143C361FFEBD}"/>
          </ac:spMkLst>
        </pc:spChg>
      </pc:sldChg>
      <pc:sldChg chg="addSp modSp del mod">
        <pc:chgData name="Alexander D'hoore" userId="1e5b90a3-18e7-4451-ac53-847831bd2a02" providerId="ADAL" clId="{821A677A-779B-4C7C-901A-48EC05BFCA23}" dt="2023-11-22T16:30:05.945" v="1500" actId="2696"/>
        <pc:sldMkLst>
          <pc:docMk/>
          <pc:sldMk cId="3750285839" sldId="269"/>
        </pc:sldMkLst>
        <pc:spChg chg="add mod">
          <ac:chgData name="Alexander D'hoore" userId="1e5b90a3-18e7-4451-ac53-847831bd2a02" providerId="ADAL" clId="{821A677A-779B-4C7C-901A-48EC05BFCA23}" dt="2023-11-22T16:11:20.122" v="1344" actId="1076"/>
          <ac:spMkLst>
            <pc:docMk/>
            <pc:sldMk cId="3750285839" sldId="269"/>
            <ac:spMk id="13" creationId="{4628F549-F702-13A4-CE9B-1A85BE6CBD1B}"/>
          </ac:spMkLst>
        </pc:spChg>
      </pc:sldChg>
      <pc:sldChg chg="modSp mod">
        <pc:chgData name="Alexander D'hoore" userId="1e5b90a3-18e7-4451-ac53-847831bd2a02" providerId="ADAL" clId="{821A677A-779B-4C7C-901A-48EC05BFCA23}" dt="2023-11-23T08:47:06.811" v="1548" actId="20577"/>
        <pc:sldMkLst>
          <pc:docMk/>
          <pc:sldMk cId="3372035890" sldId="270"/>
        </pc:sldMkLst>
        <pc:spChg chg="mod">
          <ac:chgData name="Alexander D'hoore" userId="1e5b90a3-18e7-4451-ac53-847831bd2a02" providerId="ADAL" clId="{821A677A-779B-4C7C-901A-48EC05BFCA23}" dt="2023-11-23T08:47:06.811" v="1548" actId="20577"/>
          <ac:spMkLst>
            <pc:docMk/>
            <pc:sldMk cId="3372035890" sldId="270"/>
            <ac:spMk id="2" creationId="{88ECA096-BAFA-DE87-AB7E-56F9BAC4878D}"/>
          </ac:spMkLst>
        </pc:spChg>
      </pc:sldChg>
      <pc:sldChg chg="modSp mod">
        <pc:chgData name="Alexander D'hoore" userId="1e5b90a3-18e7-4451-ac53-847831bd2a02" providerId="ADAL" clId="{821A677A-779B-4C7C-901A-48EC05BFCA23}" dt="2023-11-23T08:47:09.799" v="1549" actId="20577"/>
        <pc:sldMkLst>
          <pc:docMk/>
          <pc:sldMk cId="316297392" sldId="271"/>
        </pc:sldMkLst>
        <pc:spChg chg="mod">
          <ac:chgData name="Alexander D'hoore" userId="1e5b90a3-18e7-4451-ac53-847831bd2a02" providerId="ADAL" clId="{821A677A-779B-4C7C-901A-48EC05BFCA23}" dt="2023-11-23T08:47:09.799" v="1549" actId="20577"/>
          <ac:spMkLst>
            <pc:docMk/>
            <pc:sldMk cId="316297392" sldId="271"/>
            <ac:spMk id="6" creationId="{758A558E-80FF-B719-75FC-2A0AF0AC68A1}"/>
          </ac:spMkLst>
        </pc:spChg>
      </pc:sldChg>
      <pc:sldChg chg="addSp delSp modSp mod modShow">
        <pc:chgData name="Alexander D'hoore" userId="1e5b90a3-18e7-4451-ac53-847831bd2a02" providerId="ADAL" clId="{821A677A-779B-4C7C-901A-48EC05BFCA23}" dt="2023-11-22T16:31:30.908" v="1503" actId="729"/>
        <pc:sldMkLst>
          <pc:docMk/>
          <pc:sldMk cId="1053869711" sldId="273"/>
        </pc:sldMkLst>
        <pc:spChg chg="add del mod">
          <ac:chgData name="Alexander D'hoore" userId="1e5b90a3-18e7-4451-ac53-847831bd2a02" providerId="ADAL" clId="{821A677A-779B-4C7C-901A-48EC05BFCA23}" dt="2023-11-22T16:31:17.600" v="1502" actId="478"/>
          <ac:spMkLst>
            <pc:docMk/>
            <pc:sldMk cId="1053869711" sldId="273"/>
            <ac:spMk id="7" creationId="{7F67AA89-41E8-B8CA-3C58-7465E37BAFB6}"/>
          </ac:spMkLst>
        </pc:spChg>
      </pc:sldChg>
      <pc:sldChg chg="modSp mod">
        <pc:chgData name="Alexander D'hoore" userId="1e5b90a3-18e7-4451-ac53-847831bd2a02" providerId="ADAL" clId="{821A677A-779B-4C7C-901A-48EC05BFCA23}" dt="2023-11-23T08:47:14.336" v="1550" actId="20577"/>
        <pc:sldMkLst>
          <pc:docMk/>
          <pc:sldMk cId="335327928" sldId="274"/>
        </pc:sldMkLst>
        <pc:spChg chg="mod">
          <ac:chgData name="Alexander D'hoore" userId="1e5b90a3-18e7-4451-ac53-847831bd2a02" providerId="ADAL" clId="{821A677A-779B-4C7C-901A-48EC05BFCA23}" dt="2023-11-23T08:47:14.336" v="1550" actId="20577"/>
          <ac:spMkLst>
            <pc:docMk/>
            <pc:sldMk cId="335327928" sldId="274"/>
            <ac:spMk id="6" creationId="{758A558E-80FF-B719-75FC-2A0AF0AC68A1}"/>
          </ac:spMkLst>
        </pc:spChg>
      </pc:sldChg>
      <pc:sldChg chg="modSp mod">
        <pc:chgData name="Alexander D'hoore" userId="1e5b90a3-18e7-4451-ac53-847831bd2a02" providerId="ADAL" clId="{821A677A-779B-4C7C-901A-48EC05BFCA23}" dt="2023-11-23T08:47:25.326" v="1551" actId="20577"/>
        <pc:sldMkLst>
          <pc:docMk/>
          <pc:sldMk cId="2140520046" sldId="276"/>
        </pc:sldMkLst>
        <pc:spChg chg="mod">
          <ac:chgData name="Alexander D'hoore" userId="1e5b90a3-18e7-4451-ac53-847831bd2a02" providerId="ADAL" clId="{821A677A-779B-4C7C-901A-48EC05BFCA23}" dt="2023-11-23T08:47:25.326" v="1551" actId="20577"/>
          <ac:spMkLst>
            <pc:docMk/>
            <pc:sldMk cId="2140520046" sldId="276"/>
            <ac:spMk id="2" creationId="{41498631-63A1-3303-A6F8-6E3B5CA60634}"/>
          </ac:spMkLst>
        </pc:spChg>
        <pc:spChg chg="mod">
          <ac:chgData name="Alexander D'hoore" userId="1e5b90a3-18e7-4451-ac53-847831bd2a02" providerId="ADAL" clId="{821A677A-779B-4C7C-901A-48EC05BFCA23}" dt="2023-11-22T14:32:21.505" v="533" actId="400"/>
          <ac:spMkLst>
            <pc:docMk/>
            <pc:sldMk cId="2140520046" sldId="276"/>
            <ac:spMk id="8" creationId="{CD054FC5-AF11-B984-FFBC-D759F3AE5D6C}"/>
          </ac:spMkLst>
        </pc:spChg>
      </pc:sldChg>
      <pc:sldChg chg="modSp mod ord">
        <pc:chgData name="Alexander D'hoore" userId="1e5b90a3-18e7-4451-ac53-847831bd2a02" providerId="ADAL" clId="{821A677A-779B-4C7C-901A-48EC05BFCA23}" dt="2023-11-23T07:53:26.373" v="1516" actId="20577"/>
        <pc:sldMkLst>
          <pc:docMk/>
          <pc:sldMk cId="3765658475" sldId="277"/>
        </pc:sldMkLst>
        <pc:spChg chg="mod">
          <ac:chgData name="Alexander D'hoore" userId="1e5b90a3-18e7-4451-ac53-847831bd2a02" providerId="ADAL" clId="{821A677A-779B-4C7C-901A-48EC05BFCA23}" dt="2023-11-23T07:53:26.373" v="1516" actId="20577"/>
          <ac:spMkLst>
            <pc:docMk/>
            <pc:sldMk cId="3765658475" sldId="277"/>
            <ac:spMk id="2" creationId="{41498631-63A1-3303-A6F8-6E3B5CA60634}"/>
          </ac:spMkLst>
        </pc:spChg>
      </pc:sldChg>
      <pc:sldChg chg="addSp modSp mod">
        <pc:chgData name="Alexander D'hoore" userId="1e5b90a3-18e7-4451-ac53-847831bd2a02" providerId="ADAL" clId="{821A677A-779B-4C7C-901A-48EC05BFCA23}" dt="2023-11-22T16:11:04.440" v="1340" actId="1076"/>
        <pc:sldMkLst>
          <pc:docMk/>
          <pc:sldMk cId="1848400503" sldId="282"/>
        </pc:sldMkLst>
        <pc:spChg chg="add mod">
          <ac:chgData name="Alexander D'hoore" userId="1e5b90a3-18e7-4451-ac53-847831bd2a02" providerId="ADAL" clId="{821A677A-779B-4C7C-901A-48EC05BFCA23}" dt="2023-11-22T16:11:04.440" v="1340" actId="1076"/>
          <ac:spMkLst>
            <pc:docMk/>
            <pc:sldMk cId="1848400503" sldId="282"/>
            <ac:spMk id="2" creationId="{1E762EA5-3661-366D-C187-0C1F5FE473A4}"/>
          </ac:spMkLst>
        </pc:spChg>
        <pc:spChg chg="mod">
          <ac:chgData name="Alexander D'hoore" userId="1e5b90a3-18e7-4451-ac53-847831bd2a02" providerId="ADAL" clId="{821A677A-779B-4C7C-901A-48EC05BFCA23}" dt="2023-11-22T12:51:05.580" v="51" actId="1076"/>
          <ac:spMkLst>
            <pc:docMk/>
            <pc:sldMk cId="1848400503" sldId="282"/>
            <ac:spMk id="17" creationId="{16CE2F2F-A60B-43C9-A323-7DEC0A4E544B}"/>
          </ac:spMkLst>
        </pc:spChg>
      </pc:sldChg>
      <pc:sldChg chg="addSp modSp mod">
        <pc:chgData name="Alexander D'hoore" userId="1e5b90a3-18e7-4451-ac53-847831bd2a02" providerId="ADAL" clId="{821A677A-779B-4C7C-901A-48EC05BFCA23}" dt="2023-11-22T16:11:12.937" v="1342" actId="1076"/>
        <pc:sldMkLst>
          <pc:docMk/>
          <pc:sldMk cId="865258742" sldId="283"/>
        </pc:sldMkLst>
        <pc:spChg chg="mod">
          <ac:chgData name="Alexander D'hoore" userId="1e5b90a3-18e7-4451-ac53-847831bd2a02" providerId="ADAL" clId="{821A677A-779B-4C7C-901A-48EC05BFCA23}" dt="2023-11-22T16:07:19.441" v="1322" actId="20577"/>
          <ac:spMkLst>
            <pc:docMk/>
            <pc:sldMk cId="865258742" sldId="283"/>
            <ac:spMk id="7" creationId="{7B49A2ED-2C27-F34F-8EAB-9B9BDF507AC0}"/>
          </ac:spMkLst>
        </pc:spChg>
        <pc:spChg chg="mod">
          <ac:chgData name="Alexander D'hoore" userId="1e5b90a3-18e7-4451-ac53-847831bd2a02" providerId="ADAL" clId="{821A677A-779B-4C7C-901A-48EC05BFCA23}" dt="2023-11-22T15:48:02.434" v="1061" actId="6549"/>
          <ac:spMkLst>
            <pc:docMk/>
            <pc:sldMk cId="865258742" sldId="283"/>
            <ac:spMk id="8" creationId="{5CBE9138-6450-1E5F-ACC8-B59DCC866245}"/>
          </ac:spMkLst>
        </pc:spChg>
        <pc:spChg chg="mod">
          <ac:chgData name="Alexander D'hoore" userId="1e5b90a3-18e7-4451-ac53-847831bd2a02" providerId="ADAL" clId="{821A677A-779B-4C7C-901A-48EC05BFCA23}" dt="2023-11-22T16:07:22.249" v="1324" actId="20577"/>
          <ac:spMkLst>
            <pc:docMk/>
            <pc:sldMk cId="865258742" sldId="283"/>
            <ac:spMk id="9" creationId="{C95BA283-164C-7962-E49C-E843CF9962C7}"/>
          </ac:spMkLst>
        </pc:spChg>
        <pc:spChg chg="mod">
          <ac:chgData name="Alexander D'hoore" userId="1e5b90a3-18e7-4451-ac53-847831bd2a02" providerId="ADAL" clId="{821A677A-779B-4C7C-901A-48EC05BFCA23}" dt="2023-11-22T15:16:47.656" v="1048" actId="20577"/>
          <ac:spMkLst>
            <pc:docMk/>
            <pc:sldMk cId="865258742" sldId="283"/>
            <ac:spMk id="10" creationId="{68C98DCB-1AC2-438C-8E74-67BED6762F0B}"/>
          </ac:spMkLst>
        </pc:spChg>
        <pc:spChg chg="add mod">
          <ac:chgData name="Alexander D'hoore" userId="1e5b90a3-18e7-4451-ac53-847831bd2a02" providerId="ADAL" clId="{821A677A-779B-4C7C-901A-48EC05BFCA23}" dt="2023-11-22T16:11:12.937" v="1342" actId="1076"/>
          <ac:spMkLst>
            <pc:docMk/>
            <pc:sldMk cId="865258742" sldId="283"/>
            <ac:spMk id="11" creationId="{1E73D6FE-950D-EA1C-C46F-B6FC7E9968BF}"/>
          </ac:spMkLst>
        </pc:spChg>
        <pc:spChg chg="mod">
          <ac:chgData name="Alexander D'hoore" userId="1e5b90a3-18e7-4451-ac53-847831bd2a02" providerId="ADAL" clId="{821A677A-779B-4C7C-901A-48EC05BFCA23}" dt="2023-11-22T14:41:03.556" v="534" actId="122"/>
          <ac:spMkLst>
            <pc:docMk/>
            <pc:sldMk cId="865258742" sldId="283"/>
            <ac:spMk id="16" creationId="{88A80D30-8965-3D83-0488-DCD3F6AD57AB}"/>
          </ac:spMkLst>
        </pc:spChg>
        <pc:spChg chg="mod">
          <ac:chgData name="Alexander D'hoore" userId="1e5b90a3-18e7-4451-ac53-847831bd2a02" providerId="ADAL" clId="{821A677A-779B-4C7C-901A-48EC05BFCA23}" dt="2023-11-22T14:41:15.332" v="537" actId="122"/>
          <ac:spMkLst>
            <pc:docMk/>
            <pc:sldMk cId="865258742" sldId="283"/>
            <ac:spMk id="17" creationId="{16CE2F2F-A60B-43C9-A323-7DEC0A4E544B}"/>
          </ac:spMkLst>
        </pc:spChg>
        <pc:spChg chg="mod">
          <ac:chgData name="Alexander D'hoore" userId="1e5b90a3-18e7-4451-ac53-847831bd2a02" providerId="ADAL" clId="{821A677A-779B-4C7C-901A-48EC05BFCA23}" dt="2023-11-22T14:47:10.407" v="651" actId="12788"/>
          <ac:spMkLst>
            <pc:docMk/>
            <pc:sldMk cId="865258742" sldId="283"/>
            <ac:spMk id="18" creationId="{66DFD4ED-BD1D-56BD-B45D-43DF5EA154A6}"/>
          </ac:spMkLst>
        </pc:spChg>
        <pc:spChg chg="mod">
          <ac:chgData name="Alexander D'hoore" userId="1e5b90a3-18e7-4451-ac53-847831bd2a02" providerId="ADAL" clId="{821A677A-779B-4C7C-901A-48EC05BFCA23}" dt="2023-11-22T14:46:55.839" v="648" actId="12788"/>
          <ac:spMkLst>
            <pc:docMk/>
            <pc:sldMk cId="865258742" sldId="283"/>
            <ac:spMk id="19" creationId="{1E5BEBD2-AB92-F6D8-EE6F-2BF21C90E761}"/>
          </ac:spMkLst>
        </pc:spChg>
      </pc:sldChg>
      <pc:sldChg chg="del">
        <pc:chgData name="Alexander D'hoore" userId="1e5b90a3-18e7-4451-ac53-847831bd2a02" providerId="ADAL" clId="{821A677A-779B-4C7C-901A-48EC05BFCA23}" dt="2023-11-22T14:31:37.645" v="532" actId="2696"/>
        <pc:sldMkLst>
          <pc:docMk/>
          <pc:sldMk cId="2439136216" sldId="289"/>
        </pc:sldMkLst>
      </pc:sldChg>
      <pc:sldChg chg="addSp delSp modSp mod">
        <pc:chgData name="Alexander D'hoore" userId="1e5b90a3-18e7-4451-ac53-847831bd2a02" providerId="ADAL" clId="{821A677A-779B-4C7C-901A-48EC05BFCA23}" dt="2023-11-23T08:46:10.878" v="1544" actId="1076"/>
        <pc:sldMkLst>
          <pc:docMk/>
          <pc:sldMk cId="3419238708" sldId="290"/>
        </pc:sldMkLst>
        <pc:spChg chg="mod">
          <ac:chgData name="Alexander D'hoore" userId="1e5b90a3-18e7-4451-ac53-847831bd2a02" providerId="ADAL" clId="{821A677A-779B-4C7C-901A-48EC05BFCA23}" dt="2023-11-22T14:58:26.961" v="903" actId="20577"/>
          <ac:spMkLst>
            <pc:docMk/>
            <pc:sldMk cId="3419238708" sldId="290"/>
            <ac:spMk id="3" creationId="{E207AFD3-76E6-DA34-4658-CC168462AD3C}"/>
          </ac:spMkLst>
        </pc:spChg>
        <pc:spChg chg="add del">
          <ac:chgData name="Alexander D'hoore" userId="1e5b90a3-18e7-4451-ac53-847831bd2a02" providerId="ADAL" clId="{821A677A-779B-4C7C-901A-48EC05BFCA23}" dt="2023-11-23T08:01:29.075" v="1519" actId="478"/>
          <ac:spMkLst>
            <pc:docMk/>
            <pc:sldMk cId="3419238708" sldId="290"/>
            <ac:spMk id="8" creationId="{19576644-15BC-2BFB-DD7C-FF53BE5382E8}"/>
          </ac:spMkLst>
        </pc:spChg>
        <pc:picChg chg="add del mod">
          <ac:chgData name="Alexander D'hoore" userId="1e5b90a3-18e7-4451-ac53-847831bd2a02" providerId="ADAL" clId="{821A677A-779B-4C7C-901A-48EC05BFCA23}" dt="2023-11-23T08:05:37.525" v="1529" actId="478"/>
          <ac:picMkLst>
            <pc:docMk/>
            <pc:sldMk cId="3419238708" sldId="290"/>
            <ac:picMk id="13" creationId="{8C4F0428-6CFE-5C54-D808-DB74E22906E2}"/>
          </ac:picMkLst>
        </pc:picChg>
        <pc:picChg chg="add del mod">
          <ac:chgData name="Alexander D'hoore" userId="1e5b90a3-18e7-4451-ac53-847831bd2a02" providerId="ADAL" clId="{821A677A-779B-4C7C-901A-48EC05BFCA23}" dt="2023-11-23T08:44:37.105" v="1539" actId="478"/>
          <ac:picMkLst>
            <pc:docMk/>
            <pc:sldMk cId="3419238708" sldId="290"/>
            <ac:picMk id="16" creationId="{453441C6-17DC-68DE-BB3F-B2FB05C7D176}"/>
          </ac:picMkLst>
        </pc:picChg>
        <pc:picChg chg="del">
          <ac:chgData name="Alexander D'hoore" userId="1e5b90a3-18e7-4451-ac53-847831bd2a02" providerId="ADAL" clId="{821A677A-779B-4C7C-901A-48EC05BFCA23}" dt="2023-11-23T08:01:20.002" v="1517" actId="478"/>
          <ac:picMkLst>
            <pc:docMk/>
            <pc:sldMk cId="3419238708" sldId="290"/>
            <ac:picMk id="21" creationId="{F682C9AF-EB5E-3108-0C7F-9640D16768E1}"/>
          </ac:picMkLst>
        </pc:picChg>
        <pc:picChg chg="add mod">
          <ac:chgData name="Alexander D'hoore" userId="1e5b90a3-18e7-4451-ac53-847831bd2a02" providerId="ADAL" clId="{821A677A-779B-4C7C-901A-48EC05BFCA23}" dt="2023-11-23T08:46:10.878" v="1544" actId="1076"/>
          <ac:picMkLst>
            <pc:docMk/>
            <pc:sldMk cId="3419238708" sldId="290"/>
            <ac:picMk id="23" creationId="{C215EC85-917B-1253-D706-14287884A18E}"/>
          </ac:picMkLst>
        </pc:picChg>
      </pc:sldChg>
      <pc:sldChg chg="modSp mod">
        <pc:chgData name="Alexander D'hoore" userId="1e5b90a3-18e7-4451-ac53-847831bd2a02" providerId="ADAL" clId="{821A677A-779B-4C7C-901A-48EC05BFCA23}" dt="2023-11-22T16:07:28.898" v="1328" actId="20577"/>
        <pc:sldMkLst>
          <pc:docMk/>
          <pc:sldMk cId="2226251994" sldId="292"/>
        </pc:sldMkLst>
        <pc:spChg chg="mod">
          <ac:chgData name="Alexander D'hoore" userId="1e5b90a3-18e7-4451-ac53-847831bd2a02" providerId="ADAL" clId="{821A677A-779B-4C7C-901A-48EC05BFCA23}" dt="2023-11-22T16:07:26.114" v="1326" actId="20577"/>
          <ac:spMkLst>
            <pc:docMk/>
            <pc:sldMk cId="2226251994" sldId="292"/>
            <ac:spMk id="7" creationId="{7B49A2ED-2C27-F34F-8EAB-9B9BDF507AC0}"/>
          </ac:spMkLst>
        </pc:spChg>
        <pc:spChg chg="mod">
          <ac:chgData name="Alexander D'hoore" userId="1e5b90a3-18e7-4451-ac53-847831bd2a02" providerId="ADAL" clId="{821A677A-779B-4C7C-901A-48EC05BFCA23}" dt="2023-11-22T16:01:59.382" v="1277" actId="20577"/>
          <ac:spMkLst>
            <pc:docMk/>
            <pc:sldMk cId="2226251994" sldId="292"/>
            <ac:spMk id="8" creationId="{5CBE9138-6450-1E5F-ACC8-B59DCC866245}"/>
          </ac:spMkLst>
        </pc:spChg>
        <pc:spChg chg="mod">
          <ac:chgData name="Alexander D'hoore" userId="1e5b90a3-18e7-4451-ac53-847831bd2a02" providerId="ADAL" clId="{821A677A-779B-4C7C-901A-48EC05BFCA23}" dt="2023-11-22T16:07:28.898" v="1328" actId="20577"/>
          <ac:spMkLst>
            <pc:docMk/>
            <pc:sldMk cId="2226251994" sldId="292"/>
            <ac:spMk id="9" creationId="{C95BA283-164C-7962-E49C-E843CF9962C7}"/>
          </ac:spMkLst>
        </pc:spChg>
        <pc:spChg chg="mod">
          <ac:chgData name="Alexander D'hoore" userId="1e5b90a3-18e7-4451-ac53-847831bd2a02" providerId="ADAL" clId="{821A677A-779B-4C7C-901A-48EC05BFCA23}" dt="2023-11-22T16:02:14.866" v="1280"/>
          <ac:spMkLst>
            <pc:docMk/>
            <pc:sldMk cId="2226251994" sldId="292"/>
            <ac:spMk id="10" creationId="{68C98DCB-1AC2-438C-8E74-67BED6762F0B}"/>
          </ac:spMkLst>
        </pc:spChg>
      </pc:sldChg>
      <pc:sldChg chg="modSp new mod">
        <pc:chgData name="Alexander D'hoore" userId="1e5b90a3-18e7-4451-ac53-847831bd2a02" providerId="ADAL" clId="{821A677A-779B-4C7C-901A-48EC05BFCA23}" dt="2023-11-22T16:15:16.965" v="1392"/>
        <pc:sldMkLst>
          <pc:docMk/>
          <pc:sldMk cId="388844441" sldId="293"/>
        </pc:sldMkLst>
        <pc:spChg chg="mod">
          <ac:chgData name="Alexander D'hoore" userId="1e5b90a3-18e7-4451-ac53-847831bd2a02" providerId="ADAL" clId="{821A677A-779B-4C7C-901A-48EC05BFCA23}" dt="2023-11-22T16:15:16.965" v="1392"/>
          <ac:spMkLst>
            <pc:docMk/>
            <pc:sldMk cId="388844441" sldId="293"/>
            <ac:spMk id="2" creationId="{8083541C-6BE6-E9EE-1069-8037BA7C4274}"/>
          </ac:spMkLst>
        </pc:spChg>
        <pc:spChg chg="mod">
          <ac:chgData name="Alexander D'hoore" userId="1e5b90a3-18e7-4451-ac53-847831bd2a02" providerId="ADAL" clId="{821A677A-779B-4C7C-901A-48EC05BFCA23}" dt="2023-11-22T16:14:11.505" v="1386" actId="207"/>
          <ac:spMkLst>
            <pc:docMk/>
            <pc:sldMk cId="388844441" sldId="293"/>
            <ac:spMk id="3" creationId="{BCB2E645-B2DA-0920-CC31-8CF80B518CA1}"/>
          </ac:spMkLst>
        </pc:spChg>
      </pc:sldChg>
      <pc:sldChg chg="modSp add mod">
        <pc:chgData name="Alexander D'hoore" userId="1e5b90a3-18e7-4451-ac53-847831bd2a02" providerId="ADAL" clId="{821A677A-779B-4C7C-901A-48EC05BFCA23}" dt="2023-11-22T16:15:25.955" v="1394"/>
        <pc:sldMkLst>
          <pc:docMk/>
          <pc:sldMk cId="1449851617" sldId="294"/>
        </pc:sldMkLst>
        <pc:spChg chg="mod">
          <ac:chgData name="Alexander D'hoore" userId="1e5b90a3-18e7-4451-ac53-847831bd2a02" providerId="ADAL" clId="{821A677A-779B-4C7C-901A-48EC05BFCA23}" dt="2023-11-22T16:15:25.955" v="1394"/>
          <ac:spMkLst>
            <pc:docMk/>
            <pc:sldMk cId="1449851617" sldId="294"/>
            <ac:spMk id="2" creationId="{8083541C-6BE6-E9EE-1069-8037BA7C4274}"/>
          </ac:spMkLst>
        </pc:spChg>
        <pc:spChg chg="mod">
          <ac:chgData name="Alexander D'hoore" userId="1e5b90a3-18e7-4451-ac53-847831bd2a02" providerId="ADAL" clId="{821A677A-779B-4C7C-901A-48EC05BFCA23}" dt="2023-11-22T16:14:19.194" v="1388" actId="255"/>
          <ac:spMkLst>
            <pc:docMk/>
            <pc:sldMk cId="1449851617" sldId="294"/>
            <ac:spMk id="3" creationId="{BCB2E645-B2DA-0920-CC31-8CF80B518CA1}"/>
          </ac:spMkLst>
        </pc:spChg>
      </pc:sldChg>
      <pc:sldChg chg="modSp add mod">
        <pc:chgData name="Alexander D'hoore" userId="1e5b90a3-18e7-4451-ac53-847831bd2a02" providerId="ADAL" clId="{821A677A-779B-4C7C-901A-48EC05BFCA23}" dt="2023-11-22T16:15:37.420" v="1398" actId="20577"/>
        <pc:sldMkLst>
          <pc:docMk/>
          <pc:sldMk cId="1058497470" sldId="295"/>
        </pc:sldMkLst>
        <pc:spChg chg="mod">
          <ac:chgData name="Alexander D'hoore" userId="1e5b90a3-18e7-4451-ac53-847831bd2a02" providerId="ADAL" clId="{821A677A-779B-4C7C-901A-48EC05BFCA23}" dt="2023-11-22T16:15:37.420" v="1398" actId="20577"/>
          <ac:spMkLst>
            <pc:docMk/>
            <pc:sldMk cId="1058497470" sldId="295"/>
            <ac:spMk id="2" creationId="{8083541C-6BE6-E9EE-1069-8037BA7C4274}"/>
          </ac:spMkLst>
        </pc:spChg>
        <pc:spChg chg="mod">
          <ac:chgData name="Alexander D'hoore" userId="1e5b90a3-18e7-4451-ac53-847831bd2a02" providerId="ADAL" clId="{821A677A-779B-4C7C-901A-48EC05BFCA23}" dt="2023-11-22T16:14:29.297" v="1390" actId="207"/>
          <ac:spMkLst>
            <pc:docMk/>
            <pc:sldMk cId="1058497470" sldId="295"/>
            <ac:spMk id="3" creationId="{BCB2E645-B2DA-0920-CC31-8CF80B518CA1}"/>
          </ac:spMkLst>
        </pc:spChg>
      </pc:sldChg>
    </pc:docChg>
  </pc:docChgLst>
  <pc:docChgLst>
    <pc:chgData name="Arno Schoutteten" userId="595e7415-dec7-4ebd-8465-6da7d6bfafec" providerId="ADAL" clId="{470849C3-6F4A-4E43-B2CA-CDD937ED7DA0}"/>
    <pc:docChg chg="custSel modSld">
      <pc:chgData name="Arno Schoutteten" userId="595e7415-dec7-4ebd-8465-6da7d6bfafec" providerId="ADAL" clId="{470849C3-6F4A-4E43-B2CA-CDD937ED7DA0}" dt="2023-11-22T16:47:54.619" v="324"/>
      <pc:docMkLst>
        <pc:docMk/>
      </pc:docMkLst>
      <pc:sldChg chg="modSp mod">
        <pc:chgData name="Arno Schoutteten" userId="595e7415-dec7-4ebd-8465-6da7d6bfafec" providerId="ADAL" clId="{470849C3-6F4A-4E43-B2CA-CDD937ED7DA0}" dt="2023-11-22T16:47:54.619" v="324"/>
        <pc:sldMkLst>
          <pc:docMk/>
          <pc:sldMk cId="1058497470" sldId="295"/>
        </pc:sldMkLst>
        <pc:spChg chg="mod">
          <ac:chgData name="Arno Schoutteten" userId="595e7415-dec7-4ebd-8465-6da7d6bfafec" providerId="ADAL" clId="{470849C3-6F4A-4E43-B2CA-CDD937ED7DA0}" dt="2023-11-22T16:47:54.619" v="324"/>
          <ac:spMkLst>
            <pc:docMk/>
            <pc:sldMk cId="1058497470" sldId="295"/>
            <ac:spMk id="9" creationId="{56EE5131-6525-3F35-902E-4BEC2735BFEE}"/>
          </ac:spMkLst>
        </pc:spChg>
        <pc:picChg chg="mod">
          <ac:chgData name="Arno Schoutteten" userId="595e7415-dec7-4ebd-8465-6da7d6bfafec" providerId="ADAL" clId="{470849C3-6F4A-4E43-B2CA-CDD937ED7DA0}" dt="2023-11-22T16:45:24.366" v="215" actId="1076"/>
          <ac:picMkLst>
            <pc:docMk/>
            <pc:sldMk cId="1058497470" sldId="295"/>
            <ac:picMk id="7" creationId="{63E35DBA-CEA9-B7AF-59E5-45A15E902166}"/>
          </ac:picMkLst>
        </pc:picChg>
      </pc:sldChg>
    </pc:docChg>
  </pc:docChgLst>
  <pc:docChgLst>
    <pc:chgData name="Jonas Lannoo" userId="S::jonas.lannoo@kuleuven.be::b494a848-0cbe-426d-82db-f0c06b0d25da" providerId="AD" clId="Web-{03FCF854-3B21-4452-AF14-6B4FD720ECFF}"/>
    <pc:docChg chg="modSld sldOrd">
      <pc:chgData name="Jonas Lannoo" userId="S::jonas.lannoo@kuleuven.be::b494a848-0cbe-426d-82db-f0c06b0d25da" providerId="AD" clId="Web-{03FCF854-3B21-4452-AF14-6B4FD720ECFF}" dt="2023-11-22T12:50:29.635" v="2" actId="14100"/>
      <pc:docMkLst>
        <pc:docMk/>
      </pc:docMkLst>
      <pc:sldChg chg="ord">
        <pc:chgData name="Jonas Lannoo" userId="S::jonas.lannoo@kuleuven.be::b494a848-0cbe-426d-82db-f0c06b0d25da" providerId="AD" clId="Web-{03FCF854-3B21-4452-AF14-6B4FD720ECFF}" dt="2023-11-22T12:49:36.539" v="1"/>
        <pc:sldMkLst>
          <pc:docMk/>
          <pc:sldMk cId="1356561651" sldId="264"/>
        </pc:sldMkLst>
      </pc:sldChg>
      <pc:sldChg chg="ord">
        <pc:chgData name="Jonas Lannoo" userId="S::jonas.lannoo@kuleuven.be::b494a848-0cbe-426d-82db-f0c06b0d25da" providerId="AD" clId="Web-{03FCF854-3B21-4452-AF14-6B4FD720ECFF}" dt="2023-11-22T12:49:31.914" v="0"/>
        <pc:sldMkLst>
          <pc:docMk/>
          <pc:sldMk cId="3765658475" sldId="277"/>
        </pc:sldMkLst>
      </pc:sldChg>
      <pc:sldChg chg="modSp">
        <pc:chgData name="Jonas Lannoo" userId="S::jonas.lannoo@kuleuven.be::b494a848-0cbe-426d-82db-f0c06b0d25da" providerId="AD" clId="Web-{03FCF854-3B21-4452-AF14-6B4FD720ECFF}" dt="2023-11-22T12:50:29.635" v="2" actId="14100"/>
        <pc:sldMkLst>
          <pc:docMk/>
          <pc:sldMk cId="3646322024" sldId="281"/>
        </pc:sldMkLst>
        <pc:spChg chg="mod">
          <ac:chgData name="Jonas Lannoo" userId="S::jonas.lannoo@kuleuven.be::b494a848-0cbe-426d-82db-f0c06b0d25da" providerId="AD" clId="Web-{03FCF854-3B21-4452-AF14-6B4FD720ECFF}" dt="2023-11-22T12:50:29.635" v="2" actId="14100"/>
          <ac:spMkLst>
            <pc:docMk/>
            <pc:sldMk cId="3646322024" sldId="281"/>
            <ac:spMk id="4" creationId="{98E43379-667F-457C-A10B-598A0B9FE4F1}"/>
          </ac:spMkLst>
        </pc:spChg>
      </pc:sldChg>
    </pc:docChg>
  </pc:docChgLst>
  <pc:docChgLst>
    <pc:chgData name="Mathias Verbeke" userId="a4d72367-8bd0-4eb3-b1ee-366512f6aec1" providerId="ADAL" clId="{2AF6062B-8BAD-924B-9A53-5EE0C1D50620}"/>
    <pc:docChg chg="undo custSel addSld delSld modSld">
      <pc:chgData name="Mathias Verbeke" userId="a4d72367-8bd0-4eb3-b1ee-366512f6aec1" providerId="ADAL" clId="{2AF6062B-8BAD-924B-9A53-5EE0C1D50620}" dt="2023-11-22T21:17:09.076" v="1847" actId="20577"/>
      <pc:docMkLst>
        <pc:docMk/>
      </pc:docMkLst>
      <pc:sldChg chg="modSp mod">
        <pc:chgData name="Mathias Verbeke" userId="a4d72367-8bd0-4eb3-b1ee-366512f6aec1" providerId="ADAL" clId="{2AF6062B-8BAD-924B-9A53-5EE0C1D50620}" dt="2023-11-22T13:44:15.948" v="590" actId="20577"/>
        <pc:sldMkLst>
          <pc:docMk/>
          <pc:sldMk cId="701984223" sldId="257"/>
        </pc:sldMkLst>
        <pc:spChg chg="mod">
          <ac:chgData name="Mathias Verbeke" userId="a4d72367-8bd0-4eb3-b1ee-366512f6aec1" providerId="ADAL" clId="{2AF6062B-8BAD-924B-9A53-5EE0C1D50620}" dt="2023-11-22T13:44:15.948" v="590" actId="20577"/>
          <ac:spMkLst>
            <pc:docMk/>
            <pc:sldMk cId="701984223" sldId="257"/>
            <ac:spMk id="2" creationId="{471B492F-6F0A-65D0-CFE2-C1EE2B2F2DE4}"/>
          </ac:spMkLst>
        </pc:spChg>
        <pc:spChg chg="mod">
          <ac:chgData name="Mathias Verbeke" userId="a4d72367-8bd0-4eb3-b1ee-366512f6aec1" providerId="ADAL" clId="{2AF6062B-8BAD-924B-9A53-5EE0C1D50620}" dt="2023-11-22T13:44:08.641" v="588" actId="20577"/>
          <ac:spMkLst>
            <pc:docMk/>
            <pc:sldMk cId="701984223" sldId="257"/>
            <ac:spMk id="3" creationId="{F513B2F0-0E5C-B6BC-AD30-B79D63748F45}"/>
          </ac:spMkLst>
        </pc:spChg>
      </pc:sldChg>
      <pc:sldChg chg="modSp mod">
        <pc:chgData name="Mathias Verbeke" userId="a4d72367-8bd0-4eb3-b1ee-366512f6aec1" providerId="ADAL" clId="{2AF6062B-8BAD-924B-9A53-5EE0C1D50620}" dt="2023-11-22T13:50:22.516" v="756" actId="20577"/>
        <pc:sldMkLst>
          <pc:docMk/>
          <pc:sldMk cId="3689258070" sldId="258"/>
        </pc:sldMkLst>
        <pc:spChg chg="mod">
          <ac:chgData name="Mathias Verbeke" userId="a4d72367-8bd0-4eb3-b1ee-366512f6aec1" providerId="ADAL" clId="{2AF6062B-8BAD-924B-9A53-5EE0C1D50620}" dt="2023-11-22T13:50:22.516" v="756" actId="20577"/>
          <ac:spMkLst>
            <pc:docMk/>
            <pc:sldMk cId="3689258070" sldId="258"/>
            <ac:spMk id="3" creationId="{46B68808-9F49-11F3-8189-143C361FFEBD}"/>
          </ac:spMkLst>
        </pc:spChg>
      </pc:sldChg>
      <pc:sldChg chg="modSp mod">
        <pc:chgData name="Mathias Verbeke" userId="a4d72367-8bd0-4eb3-b1ee-366512f6aec1" providerId="ADAL" clId="{2AF6062B-8BAD-924B-9A53-5EE0C1D50620}" dt="2023-11-22T13:39:42.237" v="437" actId="20577"/>
        <pc:sldMkLst>
          <pc:docMk/>
          <pc:sldMk cId="663993984" sldId="260"/>
        </pc:sldMkLst>
        <pc:spChg chg="mod">
          <ac:chgData name="Mathias Verbeke" userId="a4d72367-8bd0-4eb3-b1ee-366512f6aec1" providerId="ADAL" clId="{2AF6062B-8BAD-924B-9A53-5EE0C1D50620}" dt="2023-11-22T13:38:56.524" v="385" actId="20577"/>
          <ac:spMkLst>
            <pc:docMk/>
            <pc:sldMk cId="663993984" sldId="260"/>
            <ac:spMk id="2" creationId="{41498631-63A1-3303-A6F8-6E3B5CA60634}"/>
          </ac:spMkLst>
        </pc:spChg>
        <pc:spChg chg="mod">
          <ac:chgData name="Mathias Verbeke" userId="a4d72367-8bd0-4eb3-b1ee-366512f6aec1" providerId="ADAL" clId="{2AF6062B-8BAD-924B-9A53-5EE0C1D50620}" dt="2023-11-22T13:39:42.237" v="437" actId="20577"/>
          <ac:spMkLst>
            <pc:docMk/>
            <pc:sldMk cId="663993984" sldId="260"/>
            <ac:spMk id="3" creationId="{46B68808-9F49-11F3-8189-143C361FFEBD}"/>
          </ac:spMkLst>
        </pc:spChg>
      </pc:sldChg>
      <pc:sldChg chg="modSp mod">
        <pc:chgData name="Mathias Verbeke" userId="a4d72367-8bd0-4eb3-b1ee-366512f6aec1" providerId="ADAL" clId="{2AF6062B-8BAD-924B-9A53-5EE0C1D50620}" dt="2023-11-22T13:42:10.245" v="508" actId="20577"/>
        <pc:sldMkLst>
          <pc:docMk/>
          <pc:sldMk cId="2285246726" sldId="262"/>
        </pc:sldMkLst>
        <pc:spChg chg="mod">
          <ac:chgData name="Mathias Verbeke" userId="a4d72367-8bd0-4eb3-b1ee-366512f6aec1" providerId="ADAL" clId="{2AF6062B-8BAD-924B-9A53-5EE0C1D50620}" dt="2023-11-22T13:41:36.397" v="451"/>
          <ac:spMkLst>
            <pc:docMk/>
            <pc:sldMk cId="2285246726" sldId="262"/>
            <ac:spMk id="2" creationId="{41498631-63A1-3303-A6F8-6E3B5CA60634}"/>
          </ac:spMkLst>
        </pc:spChg>
        <pc:spChg chg="mod">
          <ac:chgData name="Mathias Verbeke" userId="a4d72367-8bd0-4eb3-b1ee-366512f6aec1" providerId="ADAL" clId="{2AF6062B-8BAD-924B-9A53-5EE0C1D50620}" dt="2023-11-22T13:42:10.245" v="508" actId="20577"/>
          <ac:spMkLst>
            <pc:docMk/>
            <pc:sldMk cId="2285246726" sldId="262"/>
            <ac:spMk id="3" creationId="{46B68808-9F49-11F3-8189-143C361FFEBD}"/>
          </ac:spMkLst>
        </pc:spChg>
      </pc:sldChg>
      <pc:sldChg chg="addSp delSp modSp mod">
        <pc:chgData name="Mathias Verbeke" userId="a4d72367-8bd0-4eb3-b1ee-366512f6aec1" providerId="ADAL" clId="{2AF6062B-8BAD-924B-9A53-5EE0C1D50620}" dt="2023-11-22T14:00:40.520" v="1135" actId="113"/>
        <pc:sldMkLst>
          <pc:docMk/>
          <pc:sldMk cId="1356561651" sldId="264"/>
        </pc:sldMkLst>
        <pc:spChg chg="mod">
          <ac:chgData name="Mathias Verbeke" userId="a4d72367-8bd0-4eb3-b1ee-366512f6aec1" providerId="ADAL" clId="{2AF6062B-8BAD-924B-9A53-5EE0C1D50620}" dt="2023-11-22T14:00:40.520" v="1135" actId="113"/>
          <ac:spMkLst>
            <pc:docMk/>
            <pc:sldMk cId="1356561651" sldId="264"/>
            <ac:spMk id="3" creationId="{46B68808-9F49-11F3-8189-143C361FFEBD}"/>
          </ac:spMkLst>
        </pc:spChg>
        <pc:spChg chg="add del mod">
          <ac:chgData name="Mathias Verbeke" userId="a4d72367-8bd0-4eb3-b1ee-366512f6aec1" providerId="ADAL" clId="{2AF6062B-8BAD-924B-9A53-5EE0C1D50620}" dt="2023-11-22T13:59:37.727" v="1023"/>
          <ac:spMkLst>
            <pc:docMk/>
            <pc:sldMk cId="1356561651" sldId="264"/>
            <ac:spMk id="7" creationId="{C11A3C0F-543F-854A-2E37-43805A2CA065}"/>
          </ac:spMkLst>
        </pc:spChg>
        <pc:spChg chg="add del mod">
          <ac:chgData name="Mathias Verbeke" userId="a4d72367-8bd0-4eb3-b1ee-366512f6aec1" providerId="ADAL" clId="{2AF6062B-8BAD-924B-9A53-5EE0C1D50620}" dt="2023-11-22T13:59:44.639" v="1026" actId="478"/>
          <ac:spMkLst>
            <pc:docMk/>
            <pc:sldMk cId="1356561651" sldId="264"/>
            <ac:spMk id="8" creationId="{135FFF36-A88D-2FFC-0A2B-A33B796DDF33}"/>
          </ac:spMkLst>
        </pc:spChg>
      </pc:sldChg>
      <pc:sldChg chg="addSp delSp modSp mod">
        <pc:chgData name="Mathias Verbeke" userId="a4d72367-8bd0-4eb3-b1ee-366512f6aec1" providerId="ADAL" clId="{2AF6062B-8BAD-924B-9A53-5EE0C1D50620}" dt="2023-11-22T13:36:50.723" v="360" actId="1076"/>
        <pc:sldMkLst>
          <pc:docMk/>
          <pc:sldMk cId="4219707684" sldId="268"/>
        </pc:sldMkLst>
        <pc:spChg chg="mod">
          <ac:chgData name="Mathias Verbeke" userId="a4d72367-8bd0-4eb3-b1ee-366512f6aec1" providerId="ADAL" clId="{2AF6062B-8BAD-924B-9A53-5EE0C1D50620}" dt="2023-11-22T13:34:37.437" v="318" actId="27636"/>
          <ac:spMkLst>
            <pc:docMk/>
            <pc:sldMk cId="4219707684" sldId="268"/>
            <ac:spMk id="2" creationId="{F15DE994-1F63-48F4-A90E-636D7DD4BAAE}"/>
          </ac:spMkLst>
        </pc:spChg>
        <pc:spChg chg="mod">
          <ac:chgData name="Mathias Verbeke" userId="a4d72367-8bd0-4eb3-b1ee-366512f6aec1" providerId="ADAL" clId="{2AF6062B-8BAD-924B-9A53-5EE0C1D50620}" dt="2023-11-22T13:36:50.723" v="360" actId="1076"/>
          <ac:spMkLst>
            <pc:docMk/>
            <pc:sldMk cId="4219707684" sldId="268"/>
            <ac:spMk id="4" creationId="{98E43379-667F-457C-A10B-598A0B9FE4F1}"/>
          </ac:spMkLst>
        </pc:spChg>
        <pc:spChg chg="add mod">
          <ac:chgData name="Mathias Verbeke" userId="a4d72367-8bd0-4eb3-b1ee-366512f6aec1" providerId="ADAL" clId="{2AF6062B-8BAD-924B-9A53-5EE0C1D50620}" dt="2023-11-22T13:36:46.792" v="359" actId="1036"/>
          <ac:spMkLst>
            <pc:docMk/>
            <pc:sldMk cId="4219707684" sldId="268"/>
            <ac:spMk id="7" creationId="{98F41830-38C7-E1A4-0E8D-1BD29C68837C}"/>
          </ac:spMkLst>
        </pc:spChg>
        <pc:picChg chg="add mod">
          <ac:chgData name="Mathias Verbeke" userId="a4d72367-8bd0-4eb3-b1ee-366512f6aec1" providerId="ADAL" clId="{2AF6062B-8BAD-924B-9A53-5EE0C1D50620}" dt="2023-11-22T13:36:41.926" v="351" actId="1076"/>
          <ac:picMkLst>
            <pc:docMk/>
            <pc:sldMk cId="4219707684" sldId="268"/>
            <ac:picMk id="5" creationId="{93F0770A-79FE-0F2D-3093-777CF8B64BA6}"/>
          </ac:picMkLst>
        </pc:picChg>
        <pc:picChg chg="add del mod">
          <ac:chgData name="Mathias Verbeke" userId="a4d72367-8bd0-4eb3-b1ee-366512f6aec1" providerId="ADAL" clId="{2AF6062B-8BAD-924B-9A53-5EE0C1D50620}" dt="2023-11-22T13:35:58.414" v="321" actId="21"/>
          <ac:picMkLst>
            <pc:docMk/>
            <pc:sldMk cId="4219707684" sldId="268"/>
            <ac:picMk id="6" creationId="{15DB86A1-59B0-DCCB-F796-AE7450AE65FB}"/>
          </ac:picMkLst>
        </pc:picChg>
      </pc:sldChg>
      <pc:sldChg chg="modSp mod">
        <pc:chgData name="Mathias Verbeke" userId="a4d72367-8bd0-4eb3-b1ee-366512f6aec1" providerId="ADAL" clId="{2AF6062B-8BAD-924B-9A53-5EE0C1D50620}" dt="2023-11-22T14:38:07.982" v="1811" actId="115"/>
        <pc:sldMkLst>
          <pc:docMk/>
          <pc:sldMk cId="348779335" sldId="275"/>
        </pc:sldMkLst>
        <pc:spChg chg="mod">
          <ac:chgData name="Mathias Verbeke" userId="a4d72367-8bd0-4eb3-b1ee-366512f6aec1" providerId="ADAL" clId="{2AF6062B-8BAD-924B-9A53-5EE0C1D50620}" dt="2023-11-22T14:38:07.982" v="1811" actId="115"/>
          <ac:spMkLst>
            <pc:docMk/>
            <pc:sldMk cId="348779335" sldId="275"/>
            <ac:spMk id="3" creationId="{42673BCC-FCCA-1EE9-7FC3-D5D11190BB8B}"/>
          </ac:spMkLst>
        </pc:spChg>
      </pc:sldChg>
      <pc:sldChg chg="addSp modSp mod">
        <pc:chgData name="Mathias Verbeke" userId="a4d72367-8bd0-4eb3-b1ee-366512f6aec1" providerId="ADAL" clId="{2AF6062B-8BAD-924B-9A53-5EE0C1D50620}" dt="2023-11-22T13:38:00.947" v="361"/>
        <pc:sldMkLst>
          <pc:docMk/>
          <pc:sldMk cId="3646322024" sldId="281"/>
        </pc:sldMkLst>
        <pc:spChg chg="mod">
          <ac:chgData name="Mathias Verbeke" userId="a4d72367-8bd0-4eb3-b1ee-366512f6aec1" providerId="ADAL" clId="{2AF6062B-8BAD-924B-9A53-5EE0C1D50620}" dt="2023-11-22T13:34:37.551" v="319" actId="27636"/>
          <ac:spMkLst>
            <pc:docMk/>
            <pc:sldMk cId="3646322024" sldId="281"/>
            <ac:spMk id="2" creationId="{F15DE994-1F63-48F4-A90E-636D7DD4BAAE}"/>
          </ac:spMkLst>
        </pc:spChg>
        <pc:spChg chg="add mod">
          <ac:chgData name="Mathias Verbeke" userId="a4d72367-8bd0-4eb3-b1ee-366512f6aec1" providerId="ADAL" clId="{2AF6062B-8BAD-924B-9A53-5EE0C1D50620}" dt="2023-11-22T13:38:00.947" v="361"/>
          <ac:spMkLst>
            <pc:docMk/>
            <pc:sldMk cId="3646322024" sldId="281"/>
            <ac:spMk id="6" creationId="{CA466662-B392-AFB7-1ACA-3ADCA64D55CF}"/>
          </ac:spMkLst>
        </pc:spChg>
        <pc:picChg chg="add mod">
          <ac:chgData name="Mathias Verbeke" userId="a4d72367-8bd0-4eb3-b1ee-366512f6aec1" providerId="ADAL" clId="{2AF6062B-8BAD-924B-9A53-5EE0C1D50620}" dt="2023-11-22T13:38:00.947" v="361"/>
          <ac:picMkLst>
            <pc:docMk/>
            <pc:sldMk cId="3646322024" sldId="281"/>
            <ac:picMk id="5" creationId="{B6B9B880-C449-C752-5157-1B6DF9E29E08}"/>
          </ac:picMkLst>
        </pc:picChg>
      </pc:sldChg>
      <pc:sldChg chg="addSp delSp modSp new mod">
        <pc:chgData name="Mathias Verbeke" userId="a4d72367-8bd0-4eb3-b1ee-366512f6aec1" providerId="ADAL" clId="{2AF6062B-8BAD-924B-9A53-5EE0C1D50620}" dt="2023-11-20T10:10:32.864" v="317" actId="478"/>
        <pc:sldMkLst>
          <pc:docMk/>
          <pc:sldMk cId="1848400503" sldId="282"/>
        </pc:sldMkLst>
        <pc:spChg chg="del">
          <ac:chgData name="Mathias Verbeke" userId="a4d72367-8bd0-4eb3-b1ee-366512f6aec1" providerId="ADAL" clId="{2AF6062B-8BAD-924B-9A53-5EE0C1D50620}" dt="2023-11-20T10:02:34.055" v="14" actId="478"/>
          <ac:spMkLst>
            <pc:docMk/>
            <pc:sldMk cId="1848400503" sldId="282"/>
            <ac:spMk id="2" creationId="{B6B77E61-1156-FE6E-A780-C915B22610B0}"/>
          </ac:spMkLst>
        </pc:spChg>
        <pc:spChg chg="del">
          <ac:chgData name="Mathias Verbeke" userId="a4d72367-8bd0-4eb3-b1ee-366512f6aec1" providerId="ADAL" clId="{2AF6062B-8BAD-924B-9A53-5EE0C1D50620}" dt="2023-11-20T10:02:14.798" v="3" actId="478"/>
          <ac:spMkLst>
            <pc:docMk/>
            <pc:sldMk cId="1848400503" sldId="282"/>
            <ac:spMk id="3" creationId="{B0F8B1B0-6A6F-3DAC-659F-C8C5033F0A0F}"/>
          </ac:spMkLst>
        </pc:spChg>
        <pc:spChg chg="add mod">
          <ac:chgData name="Mathias Verbeke" userId="a4d72367-8bd0-4eb3-b1ee-366512f6aec1" providerId="ADAL" clId="{2AF6062B-8BAD-924B-9A53-5EE0C1D50620}" dt="2023-11-20T10:06:14.425" v="177" actId="20577"/>
          <ac:spMkLst>
            <pc:docMk/>
            <pc:sldMk cId="1848400503" sldId="282"/>
            <ac:spMk id="7" creationId="{7B49A2ED-2C27-F34F-8EAB-9B9BDF507AC0}"/>
          </ac:spMkLst>
        </pc:spChg>
        <pc:spChg chg="add mod">
          <ac:chgData name="Mathias Verbeke" userId="a4d72367-8bd0-4eb3-b1ee-366512f6aec1" providerId="ADAL" clId="{2AF6062B-8BAD-924B-9A53-5EE0C1D50620}" dt="2023-11-20T10:08:47.875" v="202" actId="207"/>
          <ac:spMkLst>
            <pc:docMk/>
            <pc:sldMk cId="1848400503" sldId="282"/>
            <ac:spMk id="8" creationId="{5CBE9138-6450-1E5F-ACC8-B59DCC866245}"/>
          </ac:spMkLst>
        </pc:spChg>
        <pc:spChg chg="add mod">
          <ac:chgData name="Mathias Verbeke" userId="a4d72367-8bd0-4eb3-b1ee-366512f6aec1" providerId="ADAL" clId="{2AF6062B-8BAD-924B-9A53-5EE0C1D50620}" dt="2023-11-20T10:05:30.800" v="143" actId="20577"/>
          <ac:spMkLst>
            <pc:docMk/>
            <pc:sldMk cId="1848400503" sldId="282"/>
            <ac:spMk id="9" creationId="{C95BA283-164C-7962-E49C-E843CF9962C7}"/>
          </ac:spMkLst>
        </pc:spChg>
        <pc:spChg chg="add mod">
          <ac:chgData name="Mathias Verbeke" userId="a4d72367-8bd0-4eb3-b1ee-366512f6aec1" providerId="ADAL" clId="{2AF6062B-8BAD-924B-9A53-5EE0C1D50620}" dt="2023-11-20T10:05:33.243" v="150" actId="20577"/>
          <ac:spMkLst>
            <pc:docMk/>
            <pc:sldMk cId="1848400503" sldId="282"/>
            <ac:spMk id="10" creationId="{68C98DCB-1AC2-438C-8E74-67BED6762F0B}"/>
          </ac:spMkLst>
        </pc:spChg>
        <pc:spChg chg="add mod">
          <ac:chgData name="Mathias Verbeke" userId="a4d72367-8bd0-4eb3-b1ee-366512f6aec1" providerId="ADAL" clId="{2AF6062B-8BAD-924B-9A53-5EE0C1D50620}" dt="2023-11-20T10:04:53.218" v="121" actId="20577"/>
          <ac:spMkLst>
            <pc:docMk/>
            <pc:sldMk cId="1848400503" sldId="282"/>
            <ac:spMk id="16" creationId="{88A80D30-8965-3D83-0488-DCD3F6AD57AB}"/>
          </ac:spMkLst>
        </pc:spChg>
        <pc:spChg chg="add mod">
          <ac:chgData name="Mathias Verbeke" userId="a4d72367-8bd0-4eb3-b1ee-366512f6aec1" providerId="ADAL" clId="{2AF6062B-8BAD-924B-9A53-5EE0C1D50620}" dt="2023-11-20T10:04:59.683" v="133" actId="20577"/>
          <ac:spMkLst>
            <pc:docMk/>
            <pc:sldMk cId="1848400503" sldId="282"/>
            <ac:spMk id="17" creationId="{16CE2F2F-A60B-43C9-A323-7DEC0A4E544B}"/>
          </ac:spMkLst>
        </pc:spChg>
        <pc:spChg chg="add mod">
          <ac:chgData name="Mathias Verbeke" userId="a4d72367-8bd0-4eb3-b1ee-366512f6aec1" providerId="ADAL" clId="{2AF6062B-8BAD-924B-9A53-5EE0C1D50620}" dt="2023-11-20T10:03:28.849" v="93" actId="1076"/>
          <ac:spMkLst>
            <pc:docMk/>
            <pc:sldMk cId="1848400503" sldId="282"/>
            <ac:spMk id="18" creationId="{66DFD4ED-BD1D-56BD-B45D-43DF5EA154A6}"/>
          </ac:spMkLst>
        </pc:spChg>
        <pc:spChg chg="add mod">
          <ac:chgData name="Mathias Verbeke" userId="a4d72367-8bd0-4eb3-b1ee-366512f6aec1" providerId="ADAL" clId="{2AF6062B-8BAD-924B-9A53-5EE0C1D50620}" dt="2023-11-20T10:03:41.945" v="100" actId="1076"/>
          <ac:spMkLst>
            <pc:docMk/>
            <pc:sldMk cId="1848400503" sldId="282"/>
            <ac:spMk id="19" creationId="{1E5BEBD2-AB92-F6D8-EE6F-2BF21C90E761}"/>
          </ac:spMkLst>
        </pc:spChg>
        <pc:spChg chg="add mod">
          <ac:chgData name="Mathias Verbeke" userId="a4d72367-8bd0-4eb3-b1ee-366512f6aec1" providerId="ADAL" clId="{2AF6062B-8BAD-924B-9A53-5EE0C1D50620}" dt="2023-11-20T10:06:51.051" v="201" actId="1076"/>
          <ac:spMkLst>
            <pc:docMk/>
            <pc:sldMk cId="1848400503" sldId="282"/>
            <ac:spMk id="20" creationId="{CE57BA07-C763-F41D-4078-8E8BD1793A18}"/>
          </ac:spMkLst>
        </pc:spChg>
        <pc:spChg chg="add mod">
          <ac:chgData name="Mathias Verbeke" userId="a4d72367-8bd0-4eb3-b1ee-366512f6aec1" providerId="ADAL" clId="{2AF6062B-8BAD-924B-9A53-5EE0C1D50620}" dt="2023-11-20T10:09:19.480" v="269" actId="1076"/>
          <ac:spMkLst>
            <pc:docMk/>
            <pc:sldMk cId="1848400503" sldId="282"/>
            <ac:spMk id="21" creationId="{41C4DEC2-A4B9-1205-6B4C-5050002BB645}"/>
          </ac:spMkLst>
        </pc:spChg>
        <pc:spChg chg="add del mod">
          <ac:chgData name="Mathias Verbeke" userId="a4d72367-8bd0-4eb3-b1ee-366512f6aec1" providerId="ADAL" clId="{2AF6062B-8BAD-924B-9A53-5EE0C1D50620}" dt="2023-11-20T10:10:32.864" v="317" actId="478"/>
          <ac:spMkLst>
            <pc:docMk/>
            <pc:sldMk cId="1848400503" sldId="282"/>
            <ac:spMk id="27" creationId="{0390521A-5EFD-083F-6F9B-5BFF3C34F44A}"/>
          </ac:spMkLst>
        </pc:spChg>
        <pc:cxnChg chg="add">
          <ac:chgData name="Mathias Verbeke" userId="a4d72367-8bd0-4eb3-b1ee-366512f6aec1" providerId="ADAL" clId="{2AF6062B-8BAD-924B-9A53-5EE0C1D50620}" dt="2023-11-20T10:02:47.516" v="15" actId="11529"/>
          <ac:cxnSpMkLst>
            <pc:docMk/>
            <pc:sldMk cId="1848400503" sldId="282"/>
            <ac:cxnSpMk id="12" creationId="{405F7565-9DC1-38C2-E324-4AF896563BCC}"/>
          </ac:cxnSpMkLst>
        </pc:cxnChg>
        <pc:cxnChg chg="add mod">
          <ac:chgData name="Mathias Verbeke" userId="a4d72367-8bd0-4eb3-b1ee-366512f6aec1" providerId="ADAL" clId="{2AF6062B-8BAD-924B-9A53-5EE0C1D50620}" dt="2023-11-20T10:02:57.241" v="19" actId="14100"/>
          <ac:cxnSpMkLst>
            <pc:docMk/>
            <pc:sldMk cId="1848400503" sldId="282"/>
            <ac:cxnSpMk id="13" creationId="{0F7E3288-FFE7-47EF-24FD-F4CC20C5F602}"/>
          </ac:cxnSpMkLst>
        </pc:cxnChg>
        <pc:cxnChg chg="add del mod">
          <ac:chgData name="Mathias Verbeke" userId="a4d72367-8bd0-4eb3-b1ee-366512f6aec1" providerId="ADAL" clId="{2AF6062B-8BAD-924B-9A53-5EE0C1D50620}" dt="2023-11-20T10:10:32.864" v="317" actId="478"/>
          <ac:cxnSpMkLst>
            <pc:docMk/>
            <pc:sldMk cId="1848400503" sldId="282"/>
            <ac:cxnSpMk id="22" creationId="{B7FC5AE8-B51C-5595-4996-20F714CB725C}"/>
          </ac:cxnSpMkLst>
        </pc:cxnChg>
        <pc:cxnChg chg="add del mod">
          <ac:chgData name="Mathias Verbeke" userId="a4d72367-8bd0-4eb3-b1ee-366512f6aec1" providerId="ADAL" clId="{2AF6062B-8BAD-924B-9A53-5EE0C1D50620}" dt="2023-11-20T10:09:38.129" v="276" actId="478"/>
          <ac:cxnSpMkLst>
            <pc:docMk/>
            <pc:sldMk cId="1848400503" sldId="282"/>
            <ac:cxnSpMk id="26" creationId="{87E2E21C-9BB0-CCA9-49B1-4BD91E2774F7}"/>
          </ac:cxnSpMkLst>
        </pc:cxnChg>
      </pc:sldChg>
      <pc:sldChg chg="addSp modSp new mod">
        <pc:chgData name="Mathias Verbeke" userId="a4d72367-8bd0-4eb3-b1ee-366512f6aec1" providerId="ADAL" clId="{2AF6062B-8BAD-924B-9A53-5EE0C1D50620}" dt="2023-11-22T13:46:41.975" v="625" actId="1036"/>
        <pc:sldMkLst>
          <pc:docMk/>
          <pc:sldMk cId="2504399623" sldId="284"/>
        </pc:sldMkLst>
        <pc:spChg chg="mod">
          <ac:chgData name="Mathias Verbeke" userId="a4d72367-8bd0-4eb3-b1ee-366512f6aec1" providerId="ADAL" clId="{2AF6062B-8BAD-924B-9A53-5EE0C1D50620}" dt="2023-11-22T13:45:37.403" v="598" actId="403"/>
          <ac:spMkLst>
            <pc:docMk/>
            <pc:sldMk cId="2504399623" sldId="284"/>
            <ac:spMk id="2" creationId="{CC23CC55-D524-6720-CDA0-42E1140AD49D}"/>
          </ac:spMkLst>
        </pc:spChg>
        <pc:spChg chg="mod">
          <ac:chgData name="Mathias Verbeke" userId="a4d72367-8bd0-4eb3-b1ee-366512f6aec1" providerId="ADAL" clId="{2AF6062B-8BAD-924B-9A53-5EE0C1D50620}" dt="2023-11-22T13:45:50.254" v="608" actId="5793"/>
          <ac:spMkLst>
            <pc:docMk/>
            <pc:sldMk cId="2504399623" sldId="284"/>
            <ac:spMk id="3" creationId="{FAF20841-2CEA-7F87-A2CD-6E1819812651}"/>
          </ac:spMkLst>
        </pc:spChg>
        <pc:picChg chg="add mod">
          <ac:chgData name="Mathias Verbeke" userId="a4d72367-8bd0-4eb3-b1ee-366512f6aec1" providerId="ADAL" clId="{2AF6062B-8BAD-924B-9A53-5EE0C1D50620}" dt="2023-11-22T13:46:41.975" v="625" actId="1036"/>
          <ac:picMkLst>
            <pc:docMk/>
            <pc:sldMk cId="2504399623" sldId="284"/>
            <ac:picMk id="8" creationId="{7A79CA47-0A0E-9C22-8E03-8E44CE34C49F}"/>
          </ac:picMkLst>
        </pc:picChg>
      </pc:sldChg>
      <pc:sldChg chg="modSp add mod">
        <pc:chgData name="Mathias Verbeke" userId="a4d72367-8bd0-4eb3-b1ee-366512f6aec1" providerId="ADAL" clId="{2AF6062B-8BAD-924B-9A53-5EE0C1D50620}" dt="2023-11-22T13:47:48.801" v="672" actId="404"/>
        <pc:sldMkLst>
          <pc:docMk/>
          <pc:sldMk cId="3354553404" sldId="285"/>
        </pc:sldMkLst>
        <pc:spChg chg="mod">
          <ac:chgData name="Mathias Verbeke" userId="a4d72367-8bd0-4eb3-b1ee-366512f6aec1" providerId="ADAL" clId="{2AF6062B-8BAD-924B-9A53-5EE0C1D50620}" dt="2023-11-22T13:46:54.747" v="627"/>
          <ac:spMkLst>
            <pc:docMk/>
            <pc:sldMk cId="3354553404" sldId="285"/>
            <ac:spMk id="2" creationId="{CC23CC55-D524-6720-CDA0-42E1140AD49D}"/>
          </ac:spMkLst>
        </pc:spChg>
        <pc:spChg chg="mod">
          <ac:chgData name="Mathias Verbeke" userId="a4d72367-8bd0-4eb3-b1ee-366512f6aec1" providerId="ADAL" clId="{2AF6062B-8BAD-924B-9A53-5EE0C1D50620}" dt="2023-11-22T13:47:48.801" v="672" actId="404"/>
          <ac:spMkLst>
            <pc:docMk/>
            <pc:sldMk cId="3354553404" sldId="285"/>
            <ac:spMk id="3" creationId="{FAF20841-2CEA-7F87-A2CD-6E1819812651}"/>
          </ac:spMkLst>
        </pc:spChg>
      </pc:sldChg>
      <pc:sldChg chg="modSp add mod">
        <pc:chgData name="Mathias Verbeke" userId="a4d72367-8bd0-4eb3-b1ee-366512f6aec1" providerId="ADAL" clId="{2AF6062B-8BAD-924B-9A53-5EE0C1D50620}" dt="2023-11-22T13:47:44.532" v="671" actId="27636"/>
        <pc:sldMkLst>
          <pc:docMk/>
          <pc:sldMk cId="1640376180" sldId="286"/>
        </pc:sldMkLst>
        <pc:spChg chg="mod">
          <ac:chgData name="Mathias Verbeke" userId="a4d72367-8bd0-4eb3-b1ee-366512f6aec1" providerId="ADAL" clId="{2AF6062B-8BAD-924B-9A53-5EE0C1D50620}" dt="2023-11-22T13:47:38.489" v="667" actId="20577"/>
          <ac:spMkLst>
            <pc:docMk/>
            <pc:sldMk cId="1640376180" sldId="286"/>
            <ac:spMk id="2" creationId="{CC23CC55-D524-6720-CDA0-42E1140AD49D}"/>
          </ac:spMkLst>
        </pc:spChg>
        <pc:spChg chg="mod">
          <ac:chgData name="Mathias Verbeke" userId="a4d72367-8bd0-4eb3-b1ee-366512f6aec1" providerId="ADAL" clId="{2AF6062B-8BAD-924B-9A53-5EE0C1D50620}" dt="2023-11-22T13:47:44.532" v="671" actId="27636"/>
          <ac:spMkLst>
            <pc:docMk/>
            <pc:sldMk cId="1640376180" sldId="286"/>
            <ac:spMk id="3" creationId="{FAF20841-2CEA-7F87-A2CD-6E1819812651}"/>
          </ac:spMkLst>
        </pc:spChg>
      </pc:sldChg>
      <pc:sldChg chg="addSp delSp modSp new mod modClrScheme chgLayout">
        <pc:chgData name="Mathias Verbeke" userId="a4d72367-8bd0-4eb3-b1ee-366512f6aec1" providerId="ADAL" clId="{2AF6062B-8BAD-924B-9A53-5EE0C1D50620}" dt="2023-11-22T13:49:33.057" v="753" actId="1076"/>
        <pc:sldMkLst>
          <pc:docMk/>
          <pc:sldMk cId="3156387275" sldId="287"/>
        </pc:sldMkLst>
        <pc:spChg chg="del mod ord">
          <ac:chgData name="Mathias Verbeke" userId="a4d72367-8bd0-4eb3-b1ee-366512f6aec1" providerId="ADAL" clId="{2AF6062B-8BAD-924B-9A53-5EE0C1D50620}" dt="2023-11-22T13:48:14.684" v="674" actId="700"/>
          <ac:spMkLst>
            <pc:docMk/>
            <pc:sldMk cId="3156387275" sldId="287"/>
            <ac:spMk id="2" creationId="{1A16DE2F-67D9-B72D-F753-F7F8E9E6807D}"/>
          </ac:spMkLst>
        </pc:spChg>
        <pc:spChg chg="del mod ord">
          <ac:chgData name="Mathias Verbeke" userId="a4d72367-8bd0-4eb3-b1ee-366512f6aec1" providerId="ADAL" clId="{2AF6062B-8BAD-924B-9A53-5EE0C1D50620}" dt="2023-11-22T13:48:14.684" v="674" actId="700"/>
          <ac:spMkLst>
            <pc:docMk/>
            <pc:sldMk cId="3156387275" sldId="287"/>
            <ac:spMk id="3" creationId="{4785DCCB-D4F9-3016-9B1D-DD0A35EFBD29}"/>
          </ac:spMkLst>
        </pc:spChg>
        <pc:spChg chg="mod ord">
          <ac:chgData name="Mathias Verbeke" userId="a4d72367-8bd0-4eb3-b1ee-366512f6aec1" providerId="ADAL" clId="{2AF6062B-8BAD-924B-9A53-5EE0C1D50620}" dt="2023-11-22T13:48:14.684" v="674" actId="700"/>
          <ac:spMkLst>
            <pc:docMk/>
            <pc:sldMk cId="3156387275" sldId="287"/>
            <ac:spMk id="4" creationId="{7E6A0ED4-D7DC-857E-25D2-A8D40E8BDDE8}"/>
          </ac:spMkLst>
        </pc:spChg>
        <pc:spChg chg="mod ord">
          <ac:chgData name="Mathias Verbeke" userId="a4d72367-8bd0-4eb3-b1ee-366512f6aec1" providerId="ADAL" clId="{2AF6062B-8BAD-924B-9A53-5EE0C1D50620}" dt="2023-11-22T13:48:14.684" v="674" actId="700"/>
          <ac:spMkLst>
            <pc:docMk/>
            <pc:sldMk cId="3156387275" sldId="287"/>
            <ac:spMk id="5" creationId="{67294A04-7886-DF51-96B3-D9FDC3A44D8F}"/>
          </ac:spMkLst>
        </pc:spChg>
        <pc:spChg chg="mod ord">
          <ac:chgData name="Mathias Verbeke" userId="a4d72367-8bd0-4eb3-b1ee-366512f6aec1" providerId="ADAL" clId="{2AF6062B-8BAD-924B-9A53-5EE0C1D50620}" dt="2023-11-22T13:48:14.684" v="674" actId="700"/>
          <ac:spMkLst>
            <pc:docMk/>
            <pc:sldMk cId="3156387275" sldId="287"/>
            <ac:spMk id="6" creationId="{F8D30CDD-5B08-349C-F500-221BECE6383C}"/>
          </ac:spMkLst>
        </pc:spChg>
        <pc:spChg chg="add mod ord">
          <ac:chgData name="Mathias Verbeke" userId="a4d72367-8bd0-4eb3-b1ee-366512f6aec1" providerId="ADAL" clId="{2AF6062B-8BAD-924B-9A53-5EE0C1D50620}" dt="2023-11-22T13:48:28.310" v="727" actId="404"/>
          <ac:spMkLst>
            <pc:docMk/>
            <pc:sldMk cId="3156387275" sldId="287"/>
            <ac:spMk id="7" creationId="{3EB6AB51-F4C6-1C03-01E4-D85D0501FAFE}"/>
          </ac:spMkLst>
        </pc:spChg>
        <pc:spChg chg="add mod ord">
          <ac:chgData name="Mathias Verbeke" userId="a4d72367-8bd0-4eb3-b1ee-366512f6aec1" providerId="ADAL" clId="{2AF6062B-8BAD-924B-9A53-5EE0C1D50620}" dt="2023-11-22T13:49:05.365" v="749" actId="207"/>
          <ac:spMkLst>
            <pc:docMk/>
            <pc:sldMk cId="3156387275" sldId="287"/>
            <ac:spMk id="8" creationId="{27B81DF5-A4A1-A654-E246-97673A6F84BC}"/>
          </ac:spMkLst>
        </pc:spChg>
        <pc:picChg chg="add mod">
          <ac:chgData name="Mathias Verbeke" userId="a4d72367-8bd0-4eb3-b1ee-366512f6aec1" providerId="ADAL" clId="{2AF6062B-8BAD-924B-9A53-5EE0C1D50620}" dt="2023-11-22T13:49:33.057" v="753" actId="1076"/>
          <ac:picMkLst>
            <pc:docMk/>
            <pc:sldMk cId="3156387275" sldId="287"/>
            <ac:picMk id="9" creationId="{7FBE08E5-80BE-2B74-7CA1-55A5BF92AA60}"/>
          </ac:picMkLst>
        </pc:picChg>
      </pc:sldChg>
      <pc:sldChg chg="modSp add mod">
        <pc:chgData name="Mathias Verbeke" userId="a4d72367-8bd0-4eb3-b1ee-366512f6aec1" providerId="ADAL" clId="{2AF6062B-8BAD-924B-9A53-5EE0C1D50620}" dt="2023-11-22T13:50:09.219" v="755" actId="20577"/>
        <pc:sldMkLst>
          <pc:docMk/>
          <pc:sldMk cId="3372689143" sldId="288"/>
        </pc:sldMkLst>
        <pc:spChg chg="mod">
          <ac:chgData name="Mathias Verbeke" userId="a4d72367-8bd0-4eb3-b1ee-366512f6aec1" providerId="ADAL" clId="{2AF6062B-8BAD-924B-9A53-5EE0C1D50620}" dt="2023-11-22T13:50:09.219" v="755" actId="20577"/>
          <ac:spMkLst>
            <pc:docMk/>
            <pc:sldMk cId="3372689143" sldId="288"/>
            <ac:spMk id="3" creationId="{4745C955-19D3-AD89-85FB-847C7033C623}"/>
          </ac:spMkLst>
        </pc:spChg>
      </pc:sldChg>
      <pc:sldChg chg="add mod modShow">
        <pc:chgData name="Mathias Verbeke" userId="a4d72367-8bd0-4eb3-b1ee-366512f6aec1" providerId="ADAL" clId="{2AF6062B-8BAD-924B-9A53-5EE0C1D50620}" dt="2023-11-22T13:55:26.663" v="758" actId="729"/>
        <pc:sldMkLst>
          <pc:docMk/>
          <pc:sldMk cId="2439136216" sldId="289"/>
        </pc:sldMkLst>
      </pc:sldChg>
      <pc:sldChg chg="addSp delSp modSp new del mod">
        <pc:chgData name="Mathias Verbeke" userId="a4d72367-8bd0-4eb3-b1ee-366512f6aec1" providerId="ADAL" clId="{2AF6062B-8BAD-924B-9A53-5EE0C1D50620}" dt="2023-11-22T13:59:32.732" v="1020" actId="2696"/>
        <pc:sldMkLst>
          <pc:docMk/>
          <pc:sldMk cId="1687706212" sldId="290"/>
        </pc:sldMkLst>
        <pc:spChg chg="mod">
          <ac:chgData name="Mathias Verbeke" userId="a4d72367-8bd0-4eb3-b1ee-366512f6aec1" providerId="ADAL" clId="{2AF6062B-8BAD-924B-9A53-5EE0C1D50620}" dt="2023-11-22T13:57:34.667" v="881"/>
          <ac:spMkLst>
            <pc:docMk/>
            <pc:sldMk cId="1687706212" sldId="290"/>
            <ac:spMk id="2" creationId="{1FE17320-F23C-AD1C-0956-3370C99723E1}"/>
          </ac:spMkLst>
        </pc:spChg>
        <pc:spChg chg="mod">
          <ac:chgData name="Mathias Verbeke" userId="a4d72367-8bd0-4eb3-b1ee-366512f6aec1" providerId="ADAL" clId="{2AF6062B-8BAD-924B-9A53-5EE0C1D50620}" dt="2023-11-22T13:59:05.968" v="1011" actId="1076"/>
          <ac:spMkLst>
            <pc:docMk/>
            <pc:sldMk cId="1687706212" sldId="290"/>
            <ac:spMk id="3" creationId="{EC520E1E-012E-A93A-A97A-F891D02D02F0}"/>
          </ac:spMkLst>
        </pc:spChg>
        <pc:spChg chg="add del mod">
          <ac:chgData name="Mathias Verbeke" userId="a4d72367-8bd0-4eb3-b1ee-366512f6aec1" providerId="ADAL" clId="{2AF6062B-8BAD-924B-9A53-5EE0C1D50620}" dt="2023-11-22T13:59:27.345" v="1017" actId="478"/>
          <ac:spMkLst>
            <pc:docMk/>
            <pc:sldMk cId="1687706212" sldId="290"/>
            <ac:spMk id="8" creationId="{940F1741-F3A1-CC77-A7ED-58401B5AD4BA}"/>
          </ac:spMkLst>
        </pc:spChg>
        <pc:spChg chg="add del mod">
          <ac:chgData name="Mathias Verbeke" userId="a4d72367-8bd0-4eb3-b1ee-366512f6aec1" providerId="ADAL" clId="{2AF6062B-8BAD-924B-9A53-5EE0C1D50620}" dt="2023-11-22T13:59:28.880" v="1018" actId="478"/>
          <ac:spMkLst>
            <pc:docMk/>
            <pc:sldMk cId="1687706212" sldId="290"/>
            <ac:spMk id="9" creationId="{B842C348-ED0D-1059-EF3B-44E74CB03E61}"/>
          </ac:spMkLst>
        </pc:spChg>
        <pc:spChg chg="add del mod">
          <ac:chgData name="Mathias Verbeke" userId="a4d72367-8bd0-4eb3-b1ee-366512f6aec1" providerId="ADAL" clId="{2AF6062B-8BAD-924B-9A53-5EE0C1D50620}" dt="2023-11-22T13:59:31.646" v="1019" actId="478"/>
          <ac:spMkLst>
            <pc:docMk/>
            <pc:sldMk cId="1687706212" sldId="290"/>
            <ac:spMk id="10" creationId="{6AAC75A4-BDB8-480A-99AB-D0AC23C9EC37}"/>
          </ac:spMkLst>
        </pc:spChg>
        <pc:spChg chg="add del mod">
          <ac:chgData name="Mathias Verbeke" userId="a4d72367-8bd0-4eb3-b1ee-366512f6aec1" providerId="ADAL" clId="{2AF6062B-8BAD-924B-9A53-5EE0C1D50620}" dt="2023-11-22T13:59:24.958" v="1015" actId="478"/>
          <ac:spMkLst>
            <pc:docMk/>
            <pc:sldMk cId="1687706212" sldId="290"/>
            <ac:spMk id="11" creationId="{D19E811A-3D39-6D18-5FD0-ECD659ACF302}"/>
          </ac:spMkLst>
        </pc:spChg>
      </pc:sldChg>
      <pc:sldChg chg="addSp modSp new mod">
        <pc:chgData name="Mathias Verbeke" userId="a4d72367-8bd0-4eb3-b1ee-366512f6aec1" providerId="ADAL" clId="{2AF6062B-8BAD-924B-9A53-5EE0C1D50620}" dt="2023-11-22T14:02:52.882" v="1334" actId="1076"/>
        <pc:sldMkLst>
          <pc:docMk/>
          <pc:sldMk cId="3419238708" sldId="290"/>
        </pc:sldMkLst>
        <pc:spChg chg="mod">
          <ac:chgData name="Mathias Verbeke" userId="a4d72367-8bd0-4eb3-b1ee-366512f6aec1" providerId="ADAL" clId="{2AF6062B-8BAD-924B-9A53-5EE0C1D50620}" dt="2023-11-22T14:00:02.116" v="1059" actId="20577"/>
          <ac:spMkLst>
            <pc:docMk/>
            <pc:sldMk cId="3419238708" sldId="290"/>
            <ac:spMk id="2" creationId="{32825CD1-DD93-F758-8AB8-49A617B0B726}"/>
          </ac:spMkLst>
        </pc:spChg>
        <pc:spChg chg="mod">
          <ac:chgData name="Mathias Verbeke" userId="a4d72367-8bd0-4eb3-b1ee-366512f6aec1" providerId="ADAL" clId="{2AF6062B-8BAD-924B-9A53-5EE0C1D50620}" dt="2023-11-22T14:00:29.281" v="1134" actId="403"/>
          <ac:spMkLst>
            <pc:docMk/>
            <pc:sldMk cId="3419238708" sldId="290"/>
            <ac:spMk id="3" creationId="{E207AFD3-76E6-DA34-4658-CC168462AD3C}"/>
          </ac:spMkLst>
        </pc:spChg>
        <pc:spChg chg="add mod">
          <ac:chgData name="Mathias Verbeke" userId="a4d72367-8bd0-4eb3-b1ee-366512f6aec1" providerId="ADAL" clId="{2AF6062B-8BAD-924B-9A53-5EE0C1D50620}" dt="2023-11-22T14:02:52.882" v="1334" actId="1076"/>
          <ac:spMkLst>
            <pc:docMk/>
            <pc:sldMk cId="3419238708" sldId="290"/>
            <ac:spMk id="7" creationId="{AA77B95E-CAF9-3B43-6003-BCEF9ADAF800}"/>
          </ac:spMkLst>
        </pc:spChg>
      </pc:sldChg>
      <pc:sldChg chg="delSp modSp add mod">
        <pc:chgData name="Mathias Verbeke" userId="a4d72367-8bd0-4eb3-b1ee-366512f6aec1" providerId="ADAL" clId="{2AF6062B-8BAD-924B-9A53-5EE0C1D50620}" dt="2023-11-22T21:17:09.076" v="1847" actId="20577"/>
        <pc:sldMkLst>
          <pc:docMk/>
          <pc:sldMk cId="4086276467" sldId="291"/>
        </pc:sldMkLst>
        <pc:spChg chg="mod">
          <ac:chgData name="Mathias Verbeke" userId="a4d72367-8bd0-4eb3-b1ee-366512f6aec1" providerId="ADAL" clId="{2AF6062B-8BAD-924B-9A53-5EE0C1D50620}" dt="2023-11-22T21:17:09.076" v="1847" actId="20577"/>
          <ac:spMkLst>
            <pc:docMk/>
            <pc:sldMk cId="4086276467" sldId="291"/>
            <ac:spMk id="3" creationId="{E207AFD3-76E6-DA34-4658-CC168462AD3C}"/>
          </ac:spMkLst>
        </pc:spChg>
        <pc:spChg chg="mod">
          <ac:chgData name="Mathias Verbeke" userId="a4d72367-8bd0-4eb3-b1ee-366512f6aec1" providerId="ADAL" clId="{2AF6062B-8BAD-924B-9A53-5EE0C1D50620}" dt="2023-11-22T14:36:38.342" v="1789" actId="20577"/>
          <ac:spMkLst>
            <pc:docMk/>
            <pc:sldMk cId="4086276467" sldId="291"/>
            <ac:spMk id="7" creationId="{AA77B95E-CAF9-3B43-6003-BCEF9ADAF800}"/>
          </ac:spMkLst>
        </pc:spChg>
        <pc:spChg chg="del mod">
          <ac:chgData name="Mathias Verbeke" userId="a4d72367-8bd0-4eb3-b1ee-366512f6aec1" providerId="ADAL" clId="{2AF6062B-8BAD-924B-9A53-5EE0C1D50620}" dt="2023-11-22T14:37:03.769" v="1797" actId="478"/>
          <ac:spMkLst>
            <pc:docMk/>
            <pc:sldMk cId="4086276467" sldId="291"/>
            <ac:spMk id="8" creationId="{EB62C94C-57F2-8037-77CD-6ECCC51EA583}"/>
          </ac:spMkLst>
        </pc:spChg>
      </pc:sldChg>
      <pc:sldChg chg="modSp mod">
        <pc:chgData name="Mathias Verbeke" userId="a4d72367-8bd0-4eb3-b1ee-366512f6aec1" providerId="ADAL" clId="{2AF6062B-8BAD-924B-9A53-5EE0C1D50620}" dt="2023-11-22T21:15:38.374" v="1836" actId="20577"/>
        <pc:sldMkLst>
          <pc:docMk/>
          <pc:sldMk cId="388844441" sldId="293"/>
        </pc:sldMkLst>
        <pc:spChg chg="mod">
          <ac:chgData name="Mathias Verbeke" userId="a4d72367-8bd0-4eb3-b1ee-366512f6aec1" providerId="ADAL" clId="{2AF6062B-8BAD-924B-9A53-5EE0C1D50620}" dt="2023-11-22T21:15:38.374" v="1836" actId="20577"/>
          <ac:spMkLst>
            <pc:docMk/>
            <pc:sldMk cId="388844441" sldId="293"/>
            <ac:spMk id="7" creationId="{7A67CD44-E342-E8D7-63E0-4F1D53821A4A}"/>
          </ac:spMkLst>
        </pc:spChg>
      </pc:sldChg>
      <pc:sldChg chg="add del">
        <pc:chgData name="Mathias Verbeke" userId="a4d72367-8bd0-4eb3-b1ee-366512f6aec1" providerId="ADAL" clId="{2AF6062B-8BAD-924B-9A53-5EE0C1D50620}" dt="2023-11-22T13:43:13.997" v="521" actId="2696"/>
        <pc:sldMkLst>
          <pc:docMk/>
          <pc:sldMk cId="1198972059" sldId="386"/>
        </pc:sldMkLst>
      </pc:sldChg>
      <pc:sldChg chg="modSp add del mod">
        <pc:chgData name="Mathias Verbeke" userId="a4d72367-8bd0-4eb3-b1ee-366512f6aec1" providerId="ADAL" clId="{2AF6062B-8BAD-924B-9A53-5EE0C1D50620}" dt="2023-11-22T13:43:13.996" v="520" actId="2696"/>
        <pc:sldMkLst>
          <pc:docMk/>
          <pc:sldMk cId="682704925" sldId="391"/>
        </pc:sldMkLst>
        <pc:spChg chg="mod">
          <ac:chgData name="Mathias Verbeke" userId="a4d72367-8bd0-4eb3-b1ee-366512f6aec1" providerId="ADAL" clId="{2AF6062B-8BAD-924B-9A53-5EE0C1D50620}" dt="2023-11-22T13:43:05.471" v="517" actId="27636"/>
          <ac:spMkLst>
            <pc:docMk/>
            <pc:sldMk cId="682704925" sldId="391"/>
            <ac:spMk id="5" creationId="{00000000-0000-0000-0000-000000000000}"/>
          </ac:spMkLst>
        </pc:spChg>
      </pc:sldChg>
      <pc:sldChg chg="modSp add del mod">
        <pc:chgData name="Mathias Verbeke" userId="a4d72367-8bd0-4eb3-b1ee-366512f6aec1" providerId="ADAL" clId="{2AF6062B-8BAD-924B-9A53-5EE0C1D50620}" dt="2023-11-22T13:43:13.994" v="519" actId="2696"/>
        <pc:sldMkLst>
          <pc:docMk/>
          <pc:sldMk cId="1467134151" sldId="393"/>
        </pc:sldMkLst>
        <pc:spChg chg="mod">
          <ac:chgData name="Mathias Verbeke" userId="a4d72367-8bd0-4eb3-b1ee-366512f6aec1" providerId="ADAL" clId="{2AF6062B-8BAD-924B-9A53-5EE0C1D50620}" dt="2023-11-22T13:43:05.495" v="518" actId="27636"/>
          <ac:spMkLst>
            <pc:docMk/>
            <pc:sldMk cId="1467134151" sldId="393"/>
            <ac:spMk id="3" creationId="{00000000-0000-0000-0000-000000000000}"/>
          </ac:spMkLst>
        </pc:spChg>
      </pc:sldChg>
      <pc:sldMasterChg chg="delSldLayout">
        <pc:chgData name="Mathias Verbeke" userId="a4d72367-8bd0-4eb3-b1ee-366512f6aec1" providerId="ADAL" clId="{2AF6062B-8BAD-924B-9A53-5EE0C1D50620}" dt="2023-11-22T13:43:13.998" v="522" actId="2696"/>
        <pc:sldMasterMkLst>
          <pc:docMk/>
          <pc:sldMasterMk cId="3829176082" sldId="2147483648"/>
        </pc:sldMasterMkLst>
        <pc:sldLayoutChg chg="del">
          <pc:chgData name="Mathias Verbeke" userId="a4d72367-8bd0-4eb3-b1ee-366512f6aec1" providerId="ADAL" clId="{2AF6062B-8BAD-924B-9A53-5EE0C1D50620}" dt="2023-11-22T13:43:03.893" v="513" actId="2696"/>
          <pc:sldLayoutMkLst>
            <pc:docMk/>
            <pc:sldMasterMk cId="3829176082" sldId="2147483648"/>
            <pc:sldLayoutMk cId="602381518" sldId="2147483660"/>
          </pc:sldLayoutMkLst>
        </pc:sldLayoutChg>
        <pc:sldLayoutChg chg="del">
          <pc:chgData name="Mathias Verbeke" userId="a4d72367-8bd0-4eb3-b1ee-366512f6aec1" providerId="ADAL" clId="{2AF6062B-8BAD-924B-9A53-5EE0C1D50620}" dt="2023-11-22T13:43:13.998" v="522" actId="2696"/>
          <pc:sldLayoutMkLst>
            <pc:docMk/>
            <pc:sldMasterMk cId="3829176082" sldId="2147483648"/>
            <pc:sldLayoutMk cId="4169535931" sldId="2147483660"/>
          </pc:sldLayoutMkLst>
        </pc:sldLayoutChg>
      </pc:sldMasterChg>
    </pc:docChg>
  </pc:docChgLst>
  <pc:docChgLst>
    <pc:chgData name="Alexander D'hoore" userId="1e5b90a3-18e7-4451-ac53-847831bd2a02" providerId="ADAL" clId="{A0FC4194-28C3-418D-963B-253EE4EADB2F}"/>
    <pc:docChg chg="undo redo custSel addSld modSld">
      <pc:chgData name="Alexander D'hoore" userId="1e5b90a3-18e7-4451-ac53-847831bd2a02" providerId="ADAL" clId="{A0FC4194-28C3-418D-963B-253EE4EADB2F}" dt="2024-05-07T14:06:10.277" v="1083" actId="20577"/>
      <pc:docMkLst>
        <pc:docMk/>
      </pc:docMkLst>
      <pc:sldChg chg="modSp mod">
        <pc:chgData name="Alexander D'hoore" userId="1e5b90a3-18e7-4451-ac53-847831bd2a02" providerId="ADAL" clId="{A0FC4194-28C3-418D-963B-253EE4EADB2F}" dt="2024-05-07T11:15:36.948" v="21" actId="20577"/>
        <pc:sldMkLst>
          <pc:docMk/>
          <pc:sldMk cId="701984223" sldId="257"/>
        </pc:sldMkLst>
        <pc:spChg chg="mod">
          <ac:chgData name="Alexander D'hoore" userId="1e5b90a3-18e7-4451-ac53-847831bd2a02" providerId="ADAL" clId="{A0FC4194-28C3-418D-963B-253EE4EADB2F}" dt="2024-05-07T11:15:36.948" v="21" actId="20577"/>
          <ac:spMkLst>
            <pc:docMk/>
            <pc:sldMk cId="701984223" sldId="257"/>
            <ac:spMk id="3" creationId="{F513B2F0-0E5C-B6BC-AD30-B79D63748F45}"/>
          </ac:spMkLst>
        </pc:spChg>
      </pc:sldChg>
      <pc:sldChg chg="modSp mod">
        <pc:chgData name="Alexander D'hoore" userId="1e5b90a3-18e7-4451-ac53-847831bd2a02" providerId="ADAL" clId="{A0FC4194-28C3-418D-963B-253EE4EADB2F}" dt="2024-05-07T14:06:10.277" v="1083" actId="20577"/>
        <pc:sldMkLst>
          <pc:docMk/>
          <pc:sldMk cId="2497583591" sldId="294"/>
        </pc:sldMkLst>
        <pc:spChg chg="mod">
          <ac:chgData name="Alexander D'hoore" userId="1e5b90a3-18e7-4451-ac53-847831bd2a02" providerId="ADAL" clId="{A0FC4194-28C3-418D-963B-253EE4EADB2F}" dt="2024-05-07T14:06:10.277" v="1083" actId="20577"/>
          <ac:spMkLst>
            <pc:docMk/>
            <pc:sldMk cId="2497583591" sldId="294"/>
            <ac:spMk id="3" creationId="{313824C5-9E45-896C-3DE8-BEDB248D24B5}"/>
          </ac:spMkLst>
        </pc:spChg>
      </pc:sldChg>
      <pc:sldChg chg="modSp mod">
        <pc:chgData name="Alexander D'hoore" userId="1e5b90a3-18e7-4451-ac53-847831bd2a02" providerId="ADAL" clId="{A0FC4194-28C3-418D-963B-253EE4EADB2F}" dt="2024-05-07T12:10:09.520" v="1077" actId="20577"/>
        <pc:sldMkLst>
          <pc:docMk/>
          <pc:sldMk cId="1031626746" sldId="295"/>
        </pc:sldMkLst>
        <pc:spChg chg="mod">
          <ac:chgData name="Alexander D'hoore" userId="1e5b90a3-18e7-4451-ac53-847831bd2a02" providerId="ADAL" clId="{A0FC4194-28C3-418D-963B-253EE4EADB2F}" dt="2024-05-07T12:10:09.520" v="1077" actId="20577"/>
          <ac:spMkLst>
            <pc:docMk/>
            <pc:sldMk cId="1031626746" sldId="295"/>
            <ac:spMk id="3" creationId="{E7BD0B85-09DA-EE84-B157-0C4BF48CB108}"/>
          </ac:spMkLst>
        </pc:spChg>
      </pc:sldChg>
      <pc:sldChg chg="modSp mod">
        <pc:chgData name="Alexander D'hoore" userId="1e5b90a3-18e7-4451-ac53-847831bd2a02" providerId="ADAL" clId="{A0FC4194-28C3-418D-963B-253EE4EADB2F}" dt="2024-05-07T11:35:22.433" v="699" actId="20577"/>
        <pc:sldMkLst>
          <pc:docMk/>
          <pc:sldMk cId="2348156456" sldId="296"/>
        </pc:sldMkLst>
        <pc:spChg chg="mod">
          <ac:chgData name="Alexander D'hoore" userId="1e5b90a3-18e7-4451-ac53-847831bd2a02" providerId="ADAL" clId="{A0FC4194-28C3-418D-963B-253EE4EADB2F}" dt="2024-05-07T11:19:21.094" v="77" actId="20577"/>
          <ac:spMkLst>
            <pc:docMk/>
            <pc:sldMk cId="2348156456" sldId="296"/>
            <ac:spMk id="2" creationId="{4AF1BA88-6457-944A-5E81-0249A02B1000}"/>
          </ac:spMkLst>
        </pc:spChg>
        <pc:spChg chg="mod">
          <ac:chgData name="Alexander D'hoore" userId="1e5b90a3-18e7-4451-ac53-847831bd2a02" providerId="ADAL" clId="{A0FC4194-28C3-418D-963B-253EE4EADB2F}" dt="2024-05-07T11:35:22.433" v="699" actId="20577"/>
          <ac:spMkLst>
            <pc:docMk/>
            <pc:sldMk cId="2348156456" sldId="296"/>
            <ac:spMk id="3" creationId="{313824C5-9E45-896C-3DE8-BEDB248D24B5}"/>
          </ac:spMkLst>
        </pc:spChg>
      </pc:sldChg>
      <pc:sldChg chg="modSp mod">
        <pc:chgData name="Alexander D'hoore" userId="1e5b90a3-18e7-4451-ac53-847831bd2a02" providerId="ADAL" clId="{A0FC4194-28C3-418D-963B-253EE4EADB2F}" dt="2024-05-07T11:31:43.579" v="358" actId="20577"/>
        <pc:sldMkLst>
          <pc:docMk/>
          <pc:sldMk cId="194528435" sldId="297"/>
        </pc:sldMkLst>
        <pc:spChg chg="mod">
          <ac:chgData name="Alexander D'hoore" userId="1e5b90a3-18e7-4451-ac53-847831bd2a02" providerId="ADAL" clId="{A0FC4194-28C3-418D-963B-253EE4EADB2F}" dt="2024-05-07T11:31:43.579" v="358" actId="20577"/>
          <ac:spMkLst>
            <pc:docMk/>
            <pc:sldMk cId="194528435" sldId="297"/>
            <ac:spMk id="3" creationId="{313824C5-9E45-896C-3DE8-BEDB248D24B5}"/>
          </ac:spMkLst>
        </pc:spChg>
      </pc:sldChg>
      <pc:sldChg chg="addSp delSp modSp mod setBg modClrScheme chgLayout">
        <pc:chgData name="Alexander D'hoore" userId="1e5b90a3-18e7-4451-ac53-847831bd2a02" providerId="ADAL" clId="{A0FC4194-28C3-418D-963B-253EE4EADB2F}" dt="2024-05-07T11:17:08.521" v="47" actId="26606"/>
        <pc:sldMkLst>
          <pc:docMk/>
          <pc:sldMk cId="344287150" sldId="299"/>
        </pc:sldMkLst>
        <pc:spChg chg="del mod ord">
          <ac:chgData name="Alexander D'hoore" userId="1e5b90a3-18e7-4451-ac53-847831bd2a02" providerId="ADAL" clId="{A0FC4194-28C3-418D-963B-253EE4EADB2F}" dt="2024-05-07T11:16:52.550" v="22" actId="700"/>
          <ac:spMkLst>
            <pc:docMk/>
            <pc:sldMk cId="344287150" sldId="299"/>
            <ac:spMk id="2" creationId="{65C53F6E-18FA-DC2C-4832-86A0D091E3E8}"/>
          </ac:spMkLst>
        </pc:spChg>
        <pc:spChg chg="del mod ord">
          <ac:chgData name="Alexander D'hoore" userId="1e5b90a3-18e7-4451-ac53-847831bd2a02" providerId="ADAL" clId="{A0FC4194-28C3-418D-963B-253EE4EADB2F}" dt="2024-05-07T11:16:52.550" v="22" actId="700"/>
          <ac:spMkLst>
            <pc:docMk/>
            <pc:sldMk cId="344287150" sldId="299"/>
            <ac:spMk id="3" creationId="{0680BDB7-EB1D-3415-3DF6-6AC7153E852D}"/>
          </ac:spMkLst>
        </pc:spChg>
        <pc:spChg chg="mod ord">
          <ac:chgData name="Alexander D'hoore" userId="1e5b90a3-18e7-4451-ac53-847831bd2a02" providerId="ADAL" clId="{A0FC4194-28C3-418D-963B-253EE4EADB2F}" dt="2024-05-07T11:17:08.521" v="47" actId="26606"/>
          <ac:spMkLst>
            <pc:docMk/>
            <pc:sldMk cId="344287150" sldId="299"/>
            <ac:spMk id="4" creationId="{CA7AF69C-91A0-44AB-5E19-F6A79FE1B0BC}"/>
          </ac:spMkLst>
        </pc:spChg>
        <pc:spChg chg="mod ord">
          <ac:chgData name="Alexander D'hoore" userId="1e5b90a3-18e7-4451-ac53-847831bd2a02" providerId="ADAL" clId="{A0FC4194-28C3-418D-963B-253EE4EADB2F}" dt="2024-05-07T11:17:08.521" v="47" actId="26606"/>
          <ac:spMkLst>
            <pc:docMk/>
            <pc:sldMk cId="344287150" sldId="299"/>
            <ac:spMk id="5" creationId="{67A6B784-B32D-FE19-C4C0-84003A9623CD}"/>
          </ac:spMkLst>
        </pc:spChg>
        <pc:spChg chg="mod ord">
          <ac:chgData name="Alexander D'hoore" userId="1e5b90a3-18e7-4451-ac53-847831bd2a02" providerId="ADAL" clId="{A0FC4194-28C3-418D-963B-253EE4EADB2F}" dt="2024-05-07T11:17:08.521" v="47" actId="26606"/>
          <ac:spMkLst>
            <pc:docMk/>
            <pc:sldMk cId="344287150" sldId="299"/>
            <ac:spMk id="6" creationId="{831010E8-0E32-E856-5651-186D7D40F4A2}"/>
          </ac:spMkLst>
        </pc:spChg>
        <pc:spChg chg="add mod ord">
          <ac:chgData name="Alexander D'hoore" userId="1e5b90a3-18e7-4451-ac53-847831bd2a02" providerId="ADAL" clId="{A0FC4194-28C3-418D-963B-253EE4EADB2F}" dt="2024-05-07T11:17:08.521" v="47" actId="26606"/>
          <ac:spMkLst>
            <pc:docMk/>
            <pc:sldMk cId="344287150" sldId="299"/>
            <ac:spMk id="7" creationId="{1C295DA1-D134-6D9F-1E03-97F4286165AC}"/>
          </ac:spMkLst>
        </pc:spChg>
        <pc:spChg chg="add mod ord">
          <ac:chgData name="Alexander D'hoore" userId="1e5b90a3-18e7-4451-ac53-847831bd2a02" providerId="ADAL" clId="{A0FC4194-28C3-418D-963B-253EE4EADB2F}" dt="2024-05-07T11:17:08.521" v="47" actId="26606"/>
          <ac:spMkLst>
            <pc:docMk/>
            <pc:sldMk cId="344287150" sldId="299"/>
            <ac:spMk id="8" creationId="{826BE240-80E3-55F2-C646-2073D5A2716F}"/>
          </ac:spMkLst>
        </pc:spChg>
        <pc:spChg chg="add del">
          <ac:chgData name="Alexander D'hoore" userId="1e5b90a3-18e7-4451-ac53-847831bd2a02" providerId="ADAL" clId="{A0FC4194-28C3-418D-963B-253EE4EADB2F}" dt="2024-05-07T11:17:08.521" v="47" actId="26606"/>
          <ac:spMkLst>
            <pc:docMk/>
            <pc:sldMk cId="344287150" sldId="299"/>
            <ac:spMk id="13" creationId="{FFD48BC7-DC40-47DE-87EE-9F4B6ECB9ABB}"/>
          </ac:spMkLst>
        </pc:spChg>
        <pc:spChg chg="add del">
          <ac:chgData name="Alexander D'hoore" userId="1e5b90a3-18e7-4451-ac53-847831bd2a02" providerId="ADAL" clId="{A0FC4194-28C3-418D-963B-253EE4EADB2F}" dt="2024-05-07T11:17:08.521" v="47" actId="26606"/>
          <ac:spMkLst>
            <pc:docMk/>
            <pc:sldMk cId="344287150" sldId="299"/>
            <ac:spMk id="15" creationId="{E502BBC7-2C76-46F3-BC24-5985BC13DB88}"/>
          </ac:spMkLst>
        </pc:spChg>
        <pc:spChg chg="add del">
          <ac:chgData name="Alexander D'hoore" userId="1e5b90a3-18e7-4451-ac53-847831bd2a02" providerId="ADAL" clId="{A0FC4194-28C3-418D-963B-253EE4EADB2F}" dt="2024-05-07T11:17:08.521" v="47" actId="26606"/>
          <ac:spMkLst>
            <pc:docMk/>
            <pc:sldMk cId="344287150" sldId="299"/>
            <ac:spMk id="17" creationId="{C7F28D52-2A5F-4D23-81AE-7CB8B591C7AF}"/>
          </ac:spMkLst>
        </pc:spChg>
        <pc:spChg chg="add del">
          <ac:chgData name="Alexander D'hoore" userId="1e5b90a3-18e7-4451-ac53-847831bd2a02" providerId="ADAL" clId="{A0FC4194-28C3-418D-963B-253EE4EADB2F}" dt="2024-05-07T11:17:08.521" v="47" actId="26606"/>
          <ac:spMkLst>
            <pc:docMk/>
            <pc:sldMk cId="344287150" sldId="299"/>
            <ac:spMk id="19" creationId="{3629484E-3792-4B3D-89AD-7C8A1ED0E0D4}"/>
          </ac:spMkLst>
        </pc:spChg>
      </pc:sldChg>
      <pc:sldChg chg="modSp mod">
        <pc:chgData name="Alexander D'hoore" userId="1e5b90a3-18e7-4451-ac53-847831bd2a02" providerId="ADAL" clId="{A0FC4194-28C3-418D-963B-253EE4EADB2F}" dt="2024-05-07T11:41:34.116" v="940" actId="20577"/>
        <pc:sldMkLst>
          <pc:docMk/>
          <pc:sldMk cId="2466982919" sldId="300"/>
        </pc:sldMkLst>
        <pc:spChg chg="mod">
          <ac:chgData name="Alexander D'hoore" userId="1e5b90a3-18e7-4451-ac53-847831bd2a02" providerId="ADAL" clId="{A0FC4194-28C3-418D-963B-253EE4EADB2F}" dt="2024-05-07T11:41:34.116" v="940" actId="20577"/>
          <ac:spMkLst>
            <pc:docMk/>
            <pc:sldMk cId="2466982919" sldId="300"/>
            <ac:spMk id="3" creationId="{B59490A9-7302-A8E5-2D56-E76AF1D0A629}"/>
          </ac:spMkLst>
        </pc:spChg>
      </pc:sldChg>
      <pc:sldChg chg="modSp mod">
        <pc:chgData name="Alexander D'hoore" userId="1e5b90a3-18e7-4451-ac53-847831bd2a02" providerId="ADAL" clId="{A0FC4194-28C3-418D-963B-253EE4EADB2F}" dt="2024-05-07T11:41:43.714" v="943" actId="27636"/>
        <pc:sldMkLst>
          <pc:docMk/>
          <pc:sldMk cId="2793015207" sldId="301"/>
        </pc:sldMkLst>
        <pc:spChg chg="mod">
          <ac:chgData name="Alexander D'hoore" userId="1e5b90a3-18e7-4451-ac53-847831bd2a02" providerId="ADAL" clId="{A0FC4194-28C3-418D-963B-253EE4EADB2F}" dt="2024-05-07T11:41:43.714" v="943" actId="27636"/>
          <ac:spMkLst>
            <pc:docMk/>
            <pc:sldMk cId="2793015207" sldId="301"/>
            <ac:spMk id="3" creationId="{605AD3F8-8704-C56E-D37D-F12B09773B2A}"/>
          </ac:spMkLst>
        </pc:spChg>
      </pc:sldChg>
      <pc:sldChg chg="modSp new mod">
        <pc:chgData name="Alexander D'hoore" userId="1e5b90a3-18e7-4451-ac53-847831bd2a02" providerId="ADAL" clId="{A0FC4194-28C3-418D-963B-253EE4EADB2F}" dt="2024-05-07T11:39:13.655" v="857" actId="20577"/>
        <pc:sldMkLst>
          <pc:docMk/>
          <pc:sldMk cId="1794185935" sldId="302"/>
        </pc:sldMkLst>
        <pc:spChg chg="mod">
          <ac:chgData name="Alexander D'hoore" userId="1e5b90a3-18e7-4451-ac53-847831bd2a02" providerId="ADAL" clId="{A0FC4194-28C3-418D-963B-253EE4EADB2F}" dt="2024-05-07T11:38:55.536" v="855" actId="20577"/>
          <ac:spMkLst>
            <pc:docMk/>
            <pc:sldMk cId="1794185935" sldId="302"/>
            <ac:spMk id="2" creationId="{DA61ED7B-6EB9-D678-DB52-4E77DDB106CA}"/>
          </ac:spMkLst>
        </pc:spChg>
        <pc:spChg chg="mod">
          <ac:chgData name="Alexander D'hoore" userId="1e5b90a3-18e7-4451-ac53-847831bd2a02" providerId="ADAL" clId="{A0FC4194-28C3-418D-963B-253EE4EADB2F}" dt="2024-05-07T11:39:13.655" v="857" actId="20577"/>
          <ac:spMkLst>
            <pc:docMk/>
            <pc:sldMk cId="1794185935" sldId="302"/>
            <ac:spMk id="3" creationId="{9A4005DF-DA7C-0628-CB21-C3FC01C41C6D}"/>
          </ac:spMkLst>
        </pc:spChg>
      </pc:sldChg>
    </pc:docChg>
  </pc:docChgLst>
  <pc:docChgLst>
    <pc:chgData name="Jonas Lannoo" userId="S::jonas.lannoo@kuleuven.be::b494a848-0cbe-426d-82db-f0c06b0d25da" providerId="AD" clId="Web-{D5CB8A10-2C71-4367-99FD-8D2E0C35892E}"/>
    <pc:docChg chg="modSld">
      <pc:chgData name="Jonas Lannoo" userId="S::jonas.lannoo@kuleuven.be::b494a848-0cbe-426d-82db-f0c06b0d25da" providerId="AD" clId="Web-{D5CB8A10-2C71-4367-99FD-8D2E0C35892E}" dt="2023-11-22T14:49:38.463" v="18" actId="14100"/>
      <pc:docMkLst>
        <pc:docMk/>
      </pc:docMkLst>
      <pc:sldChg chg="modSp">
        <pc:chgData name="Jonas Lannoo" userId="S::jonas.lannoo@kuleuven.be::b494a848-0cbe-426d-82db-f0c06b0d25da" providerId="AD" clId="Web-{D5CB8A10-2C71-4367-99FD-8D2E0C35892E}" dt="2023-11-22T14:41:04.098" v="0" actId="1076"/>
        <pc:sldMkLst>
          <pc:docMk/>
          <pc:sldMk cId="4219707684" sldId="268"/>
        </pc:sldMkLst>
        <pc:spChg chg="mod">
          <ac:chgData name="Jonas Lannoo" userId="S::jonas.lannoo@kuleuven.be::b494a848-0cbe-426d-82db-f0c06b0d25da" providerId="AD" clId="Web-{D5CB8A10-2C71-4367-99FD-8D2E0C35892E}" dt="2023-11-22T14:41:04.098" v="0" actId="1076"/>
          <ac:spMkLst>
            <pc:docMk/>
            <pc:sldMk cId="4219707684" sldId="268"/>
            <ac:spMk id="4" creationId="{98E43379-667F-457C-A10B-598A0B9FE4F1}"/>
          </ac:spMkLst>
        </pc:spChg>
      </pc:sldChg>
      <pc:sldChg chg="modSp">
        <pc:chgData name="Jonas Lannoo" userId="S::jonas.lannoo@kuleuven.be::b494a848-0cbe-426d-82db-f0c06b0d25da" providerId="AD" clId="Web-{D5CB8A10-2C71-4367-99FD-8D2E0C35892E}" dt="2023-11-22T14:49:38.463" v="18" actId="14100"/>
        <pc:sldMkLst>
          <pc:docMk/>
          <pc:sldMk cId="262782385" sldId="280"/>
        </pc:sldMkLst>
        <pc:spChg chg="mod">
          <ac:chgData name="Jonas Lannoo" userId="S::jonas.lannoo@kuleuven.be::b494a848-0cbe-426d-82db-f0c06b0d25da" providerId="AD" clId="Web-{D5CB8A10-2C71-4367-99FD-8D2E0C35892E}" dt="2023-11-22T14:49:38.463" v="18" actId="14100"/>
          <ac:spMkLst>
            <pc:docMk/>
            <pc:sldMk cId="262782385" sldId="280"/>
            <ac:spMk id="8" creationId="{5BCE9124-302C-6F5E-0DA8-4486BAB1BDD5}"/>
          </ac:spMkLst>
        </pc:spChg>
      </pc:sldChg>
    </pc:docChg>
  </pc:docChgLst>
  <pc:docChgLst>
    <pc:chgData name="Alexander D'hoore" userId="S::alexander.dhoore_vives.be#ext#@kuleuven.onmicrosoft.com::7b68939d-9ec0-4921-8984-8d0d4b16a3e5" providerId="AD" clId="Web-{BDA0403A-D758-47CA-BEFE-2A2C50036FBA}"/>
    <pc:docChg chg="modSld">
      <pc:chgData name="Alexander D'hoore" userId="S::alexander.dhoore_vives.be#ext#@kuleuven.onmicrosoft.com::7b68939d-9ec0-4921-8984-8d0d4b16a3e5" providerId="AD" clId="Web-{BDA0403A-D758-47CA-BEFE-2A2C50036FBA}" dt="2023-11-22T20:46:50.597" v="832" actId="20577"/>
      <pc:docMkLst>
        <pc:docMk/>
      </pc:docMkLst>
      <pc:sldChg chg="modSp">
        <pc:chgData name="Alexander D'hoore" userId="S::alexander.dhoore_vives.be#ext#@kuleuven.onmicrosoft.com::7b68939d-9ec0-4921-8984-8d0d4b16a3e5" providerId="AD" clId="Web-{BDA0403A-D758-47CA-BEFE-2A2C50036FBA}" dt="2023-11-22T19:45:11.656" v="443" actId="20577"/>
        <pc:sldMkLst>
          <pc:docMk/>
          <pc:sldMk cId="3689258070" sldId="258"/>
        </pc:sldMkLst>
        <pc:spChg chg="mod">
          <ac:chgData name="Alexander D'hoore" userId="S::alexander.dhoore_vives.be#ext#@kuleuven.onmicrosoft.com::7b68939d-9ec0-4921-8984-8d0d4b16a3e5" providerId="AD" clId="Web-{BDA0403A-D758-47CA-BEFE-2A2C50036FBA}" dt="2023-11-22T19:45:11.656" v="443" actId="20577"/>
          <ac:spMkLst>
            <pc:docMk/>
            <pc:sldMk cId="3689258070" sldId="258"/>
            <ac:spMk id="2" creationId="{41498631-63A1-3303-A6F8-6E3B5CA60634}"/>
          </ac:spMkLst>
        </pc:spChg>
      </pc:sldChg>
      <pc:sldChg chg="modSp">
        <pc:chgData name="Alexander D'hoore" userId="S::alexander.dhoore_vives.be#ext#@kuleuven.onmicrosoft.com::7b68939d-9ec0-4921-8984-8d0d4b16a3e5" providerId="AD" clId="Web-{BDA0403A-D758-47CA-BEFE-2A2C50036FBA}" dt="2023-11-22T19:46:56.674" v="452" actId="1076"/>
        <pc:sldMkLst>
          <pc:docMk/>
          <pc:sldMk cId="823333162" sldId="263"/>
        </pc:sldMkLst>
        <pc:spChg chg="mod">
          <ac:chgData name="Alexander D'hoore" userId="S::alexander.dhoore_vives.be#ext#@kuleuven.onmicrosoft.com::7b68939d-9ec0-4921-8984-8d0d4b16a3e5" providerId="AD" clId="Web-{BDA0403A-D758-47CA-BEFE-2A2C50036FBA}" dt="2023-11-22T19:46:56.674" v="452" actId="1076"/>
          <ac:spMkLst>
            <pc:docMk/>
            <pc:sldMk cId="823333162" sldId="263"/>
            <ac:spMk id="8" creationId="{CD054FC5-AF11-B984-FFBC-D759F3AE5D6C}"/>
          </ac:spMkLst>
        </pc:spChg>
      </pc:sldChg>
      <pc:sldChg chg="modSp">
        <pc:chgData name="Alexander D'hoore" userId="S::alexander.dhoore_vives.be#ext#@kuleuven.onmicrosoft.com::7b68939d-9ec0-4921-8984-8d0d4b16a3e5" providerId="AD" clId="Web-{BDA0403A-D758-47CA-BEFE-2A2C50036FBA}" dt="2023-11-22T19:44:13.217" v="426" actId="20577"/>
        <pc:sldMkLst>
          <pc:docMk/>
          <pc:sldMk cId="2140520046" sldId="276"/>
        </pc:sldMkLst>
        <pc:spChg chg="mod">
          <ac:chgData name="Alexander D'hoore" userId="S::alexander.dhoore_vives.be#ext#@kuleuven.onmicrosoft.com::7b68939d-9ec0-4921-8984-8d0d4b16a3e5" providerId="AD" clId="Web-{BDA0403A-D758-47CA-BEFE-2A2C50036FBA}" dt="2023-11-22T19:44:13.217" v="426" actId="20577"/>
          <ac:spMkLst>
            <pc:docMk/>
            <pc:sldMk cId="2140520046" sldId="276"/>
            <ac:spMk id="8" creationId="{CD054FC5-AF11-B984-FFBC-D759F3AE5D6C}"/>
          </ac:spMkLst>
        </pc:spChg>
      </pc:sldChg>
      <pc:sldChg chg="addSp delSp modSp">
        <pc:chgData name="Alexander D'hoore" userId="S::alexander.dhoore_vives.be#ext#@kuleuven.onmicrosoft.com::7b68939d-9ec0-4921-8984-8d0d4b16a3e5" providerId="AD" clId="Web-{BDA0403A-D758-47CA-BEFE-2A2C50036FBA}" dt="2023-11-22T20:46:50.597" v="832" actId="20577"/>
        <pc:sldMkLst>
          <pc:docMk/>
          <pc:sldMk cId="3419238708" sldId="290"/>
        </pc:sldMkLst>
        <pc:spChg chg="add del mod ord">
          <ac:chgData name="Alexander D'hoore" userId="S::alexander.dhoore_vives.be#ext#@kuleuven.onmicrosoft.com::7b68939d-9ec0-4921-8984-8d0d4b16a3e5" providerId="AD" clId="Web-{BDA0403A-D758-47CA-BEFE-2A2C50036FBA}" dt="2023-11-22T20:46:50.597" v="832" actId="20577"/>
          <ac:spMkLst>
            <pc:docMk/>
            <pc:sldMk cId="3419238708" sldId="290"/>
            <ac:spMk id="2" creationId="{32825CD1-DD93-F758-8AB8-49A617B0B726}"/>
          </ac:spMkLst>
        </pc:spChg>
        <pc:spChg chg="mod ord">
          <ac:chgData name="Alexander D'hoore" userId="S::alexander.dhoore_vives.be#ext#@kuleuven.onmicrosoft.com::7b68939d-9ec0-4921-8984-8d0d4b16a3e5" providerId="AD" clId="Web-{BDA0403A-D758-47CA-BEFE-2A2C50036FBA}" dt="2023-11-22T20:34:13.753" v="755"/>
          <ac:spMkLst>
            <pc:docMk/>
            <pc:sldMk cId="3419238708" sldId="290"/>
            <ac:spMk id="3" creationId="{E207AFD3-76E6-DA34-4658-CC168462AD3C}"/>
          </ac:spMkLst>
        </pc:spChg>
        <pc:spChg chg="del">
          <ac:chgData name="Alexander D'hoore" userId="S::alexander.dhoore_vives.be#ext#@kuleuven.onmicrosoft.com::7b68939d-9ec0-4921-8984-8d0d4b16a3e5" providerId="AD" clId="Web-{BDA0403A-D758-47CA-BEFE-2A2C50036FBA}" dt="2023-11-22T19:58:51.929" v="516"/>
          <ac:spMkLst>
            <pc:docMk/>
            <pc:sldMk cId="3419238708" sldId="290"/>
            <ac:spMk id="7" creationId="{AA77B95E-CAF9-3B43-6003-BCEF9ADAF800}"/>
          </ac:spMkLst>
        </pc:spChg>
        <pc:spChg chg="add mod">
          <ac:chgData name="Alexander D'hoore" userId="S::alexander.dhoore_vives.be#ext#@kuleuven.onmicrosoft.com::7b68939d-9ec0-4921-8984-8d0d4b16a3e5" providerId="AD" clId="Web-{BDA0403A-D758-47CA-BEFE-2A2C50036FBA}" dt="2023-11-22T20:04:56.874" v="613" actId="1076"/>
          <ac:spMkLst>
            <pc:docMk/>
            <pc:sldMk cId="3419238708" sldId="290"/>
            <ac:spMk id="9" creationId="{AE3C02F0-8D6C-5CD1-FD48-0846B3F580EC}"/>
          </ac:spMkLst>
        </pc:spChg>
        <pc:spChg chg="add mod ord">
          <ac:chgData name="Alexander D'hoore" userId="S::alexander.dhoore_vives.be#ext#@kuleuven.onmicrosoft.com::7b68939d-9ec0-4921-8984-8d0d4b16a3e5" providerId="AD" clId="Web-{BDA0403A-D758-47CA-BEFE-2A2C50036FBA}" dt="2023-11-22T20:34:38.894" v="766"/>
          <ac:spMkLst>
            <pc:docMk/>
            <pc:sldMk cId="3419238708" sldId="290"/>
            <ac:spMk id="27" creationId="{15483D27-CB58-992A-9232-68F605050E5C}"/>
          </ac:spMkLst>
        </pc:spChg>
        <pc:spChg chg="add del mod">
          <ac:chgData name="Alexander D'hoore" userId="S::alexander.dhoore_vives.be#ext#@kuleuven.onmicrosoft.com::7b68939d-9ec0-4921-8984-8d0d4b16a3e5" providerId="AD" clId="Web-{BDA0403A-D758-47CA-BEFE-2A2C50036FBA}" dt="2023-11-22T20:46:18.565" v="816"/>
          <ac:spMkLst>
            <pc:docMk/>
            <pc:sldMk cId="3419238708" sldId="290"/>
            <ac:spMk id="31" creationId="{B0D3BAB6-5713-F22C-DF28-91934924CA58}"/>
          </ac:spMkLst>
        </pc:spChg>
        <pc:picChg chg="add del mod">
          <ac:chgData name="Alexander D'hoore" userId="S::alexander.dhoore_vives.be#ext#@kuleuven.onmicrosoft.com::7b68939d-9ec0-4921-8984-8d0d4b16a3e5" providerId="AD" clId="Web-{BDA0403A-D758-47CA-BEFE-2A2C50036FBA}" dt="2023-11-22T20:00:32.181" v="561"/>
          <ac:picMkLst>
            <pc:docMk/>
            <pc:sldMk cId="3419238708" sldId="290"/>
            <ac:picMk id="8" creationId="{BD625E0A-D275-53C4-A938-238F0B39230C}"/>
          </ac:picMkLst>
        </pc:picChg>
        <pc:picChg chg="add mod">
          <ac:chgData name="Alexander D'hoore" userId="S::alexander.dhoore_vives.be#ext#@kuleuven.onmicrosoft.com::7b68939d-9ec0-4921-8984-8d0d4b16a3e5" providerId="AD" clId="Web-{BDA0403A-D758-47CA-BEFE-2A2C50036FBA}" dt="2023-11-22T20:07:44.533" v="617" actId="14100"/>
          <ac:picMkLst>
            <pc:docMk/>
            <pc:sldMk cId="3419238708" sldId="290"/>
            <ac:picMk id="10" creationId="{95EFED8E-DF0E-5003-0A90-8D7AD70515E7}"/>
          </ac:picMkLst>
        </pc:picChg>
        <pc:picChg chg="add del mod">
          <ac:chgData name="Alexander D'hoore" userId="S::alexander.dhoore_vives.be#ext#@kuleuven.onmicrosoft.com::7b68939d-9ec0-4921-8984-8d0d4b16a3e5" providerId="AD" clId="Web-{BDA0403A-D758-47CA-BEFE-2A2C50036FBA}" dt="2023-11-22T20:09:05.472" v="622"/>
          <ac:picMkLst>
            <pc:docMk/>
            <pc:sldMk cId="3419238708" sldId="290"/>
            <ac:picMk id="11" creationId="{CB427798-0CEF-FBC4-CF0D-043F2B095928}"/>
          </ac:picMkLst>
        </pc:picChg>
        <pc:picChg chg="add del mod">
          <ac:chgData name="Alexander D'hoore" userId="S::alexander.dhoore_vives.be#ext#@kuleuven.onmicrosoft.com::7b68939d-9ec0-4921-8984-8d0d4b16a3e5" providerId="AD" clId="Web-{BDA0403A-D758-47CA-BEFE-2A2C50036FBA}" dt="2023-11-22T20:14:17.667" v="654"/>
          <ac:picMkLst>
            <pc:docMk/>
            <pc:sldMk cId="3419238708" sldId="290"/>
            <ac:picMk id="12" creationId="{7D12F1A3-80A5-E26C-11CF-76A014E76123}"/>
          </ac:picMkLst>
        </pc:picChg>
        <pc:picChg chg="add del mod">
          <ac:chgData name="Alexander D'hoore" userId="S::alexander.dhoore_vives.be#ext#@kuleuven.onmicrosoft.com::7b68939d-9ec0-4921-8984-8d0d4b16a3e5" providerId="AD" clId="Web-{BDA0403A-D758-47CA-BEFE-2A2C50036FBA}" dt="2023-11-22T20:11:19.773" v="631"/>
          <ac:picMkLst>
            <pc:docMk/>
            <pc:sldMk cId="3419238708" sldId="290"/>
            <ac:picMk id="13" creationId="{943F57F5-4D83-09C5-E13C-921A37E10F78}"/>
          </ac:picMkLst>
        </pc:picChg>
        <pc:picChg chg="add mod">
          <ac:chgData name="Alexander D'hoore" userId="S::alexander.dhoore_vives.be#ext#@kuleuven.onmicrosoft.com::7b68939d-9ec0-4921-8984-8d0d4b16a3e5" providerId="AD" clId="Web-{BDA0403A-D758-47CA-BEFE-2A2C50036FBA}" dt="2023-11-22T20:12:16.430" v="637" actId="14100"/>
          <ac:picMkLst>
            <pc:docMk/>
            <pc:sldMk cId="3419238708" sldId="290"/>
            <ac:picMk id="14" creationId="{D20FB691-0AA7-EBA1-7CC0-175276C83512}"/>
          </ac:picMkLst>
        </pc:picChg>
        <pc:picChg chg="add del mod">
          <ac:chgData name="Alexander D'hoore" userId="S::alexander.dhoore_vives.be#ext#@kuleuven.onmicrosoft.com::7b68939d-9ec0-4921-8984-8d0d4b16a3e5" providerId="AD" clId="Web-{BDA0403A-D758-47CA-BEFE-2A2C50036FBA}" dt="2023-11-22T20:14:23.854" v="655"/>
          <ac:picMkLst>
            <pc:docMk/>
            <pc:sldMk cId="3419238708" sldId="290"/>
            <ac:picMk id="15" creationId="{90B9207E-22F0-B215-C1EF-7D2C62484986}"/>
          </ac:picMkLst>
        </pc:picChg>
        <pc:picChg chg="add del mod">
          <ac:chgData name="Alexander D'hoore" userId="S::alexander.dhoore_vives.be#ext#@kuleuven.onmicrosoft.com::7b68939d-9ec0-4921-8984-8d0d4b16a3e5" providerId="AD" clId="Web-{BDA0403A-D758-47CA-BEFE-2A2C50036FBA}" dt="2023-11-22T20:16:09.794" v="659"/>
          <ac:picMkLst>
            <pc:docMk/>
            <pc:sldMk cId="3419238708" sldId="290"/>
            <ac:picMk id="16" creationId="{E4AB6031-9D5A-84B6-4FEF-CE7D625C97F2}"/>
          </ac:picMkLst>
        </pc:picChg>
        <pc:picChg chg="add mod">
          <ac:chgData name="Alexander D'hoore" userId="S::alexander.dhoore_vives.be#ext#@kuleuven.onmicrosoft.com::7b68939d-9ec0-4921-8984-8d0d4b16a3e5" providerId="AD" clId="Web-{BDA0403A-D758-47CA-BEFE-2A2C50036FBA}" dt="2023-11-22T20:34:52.051" v="768" actId="1076"/>
          <ac:picMkLst>
            <pc:docMk/>
            <pc:sldMk cId="3419238708" sldId="290"/>
            <ac:picMk id="17" creationId="{97550E2F-A39E-7CB6-2CA5-F43A61AEA45D}"/>
          </ac:picMkLst>
        </pc:picChg>
        <pc:picChg chg="add del mod">
          <ac:chgData name="Alexander D'hoore" userId="S::alexander.dhoore_vives.be#ext#@kuleuven.onmicrosoft.com::7b68939d-9ec0-4921-8984-8d0d4b16a3e5" providerId="AD" clId="Web-{BDA0403A-D758-47CA-BEFE-2A2C50036FBA}" dt="2023-11-22T20:28:28.887" v="727"/>
          <ac:picMkLst>
            <pc:docMk/>
            <pc:sldMk cId="3419238708" sldId="290"/>
            <ac:picMk id="18" creationId="{84EB46F3-E018-6DBB-030F-B9CC25BE4BCF}"/>
          </ac:picMkLst>
        </pc:picChg>
        <pc:picChg chg="add mod">
          <ac:chgData name="Alexander D'hoore" userId="S::alexander.dhoore_vives.be#ext#@kuleuven.onmicrosoft.com::7b68939d-9ec0-4921-8984-8d0d4b16a3e5" providerId="AD" clId="Web-{BDA0403A-D758-47CA-BEFE-2A2C50036FBA}" dt="2023-11-22T20:28:02.339" v="720" actId="1076"/>
          <ac:picMkLst>
            <pc:docMk/>
            <pc:sldMk cId="3419238708" sldId="290"/>
            <ac:picMk id="19" creationId="{7677713E-6221-CDAF-8AD1-61C6B526BA41}"/>
          </ac:picMkLst>
        </pc:picChg>
        <pc:picChg chg="add mod">
          <ac:chgData name="Alexander D'hoore" userId="S::alexander.dhoore_vives.be#ext#@kuleuven.onmicrosoft.com::7b68939d-9ec0-4921-8984-8d0d4b16a3e5" providerId="AD" clId="Web-{BDA0403A-D758-47CA-BEFE-2A2C50036FBA}" dt="2023-11-22T20:29:13.966" v="730" actId="1076"/>
          <ac:picMkLst>
            <pc:docMk/>
            <pc:sldMk cId="3419238708" sldId="290"/>
            <ac:picMk id="20" creationId="{802887CA-7685-E229-BBEB-2D8A3A7C8D3C}"/>
          </ac:picMkLst>
        </pc:picChg>
        <pc:picChg chg="add mod">
          <ac:chgData name="Alexander D'hoore" userId="S::alexander.dhoore_vives.be#ext#@kuleuven.onmicrosoft.com::7b68939d-9ec0-4921-8984-8d0d4b16a3e5" providerId="AD" clId="Web-{BDA0403A-D758-47CA-BEFE-2A2C50036FBA}" dt="2023-11-22T20:29:49.904" v="738" actId="1076"/>
          <ac:picMkLst>
            <pc:docMk/>
            <pc:sldMk cId="3419238708" sldId="290"/>
            <ac:picMk id="21" creationId="{F682C9AF-EB5E-3108-0C7F-9640D16768E1}"/>
          </ac:picMkLst>
        </pc:picChg>
        <pc:picChg chg="add mod">
          <ac:chgData name="Alexander D'hoore" userId="S::alexander.dhoore_vives.be#ext#@kuleuven.onmicrosoft.com::7b68939d-9ec0-4921-8984-8d0d4b16a3e5" providerId="AD" clId="Web-{BDA0403A-D758-47CA-BEFE-2A2C50036FBA}" dt="2023-11-22T20:28:15.324" v="725" actId="1076"/>
          <ac:picMkLst>
            <pc:docMk/>
            <pc:sldMk cId="3419238708" sldId="290"/>
            <ac:picMk id="22" creationId="{278C3D1E-EC67-A8A6-8834-90E600A9E341}"/>
          </ac:picMkLst>
        </pc:picChg>
        <pc:picChg chg="add del mod">
          <ac:chgData name="Alexander D'hoore" userId="S::alexander.dhoore_vives.be#ext#@kuleuven.onmicrosoft.com::7b68939d-9ec0-4921-8984-8d0d4b16a3e5" providerId="AD" clId="Web-{BDA0403A-D758-47CA-BEFE-2A2C50036FBA}" dt="2023-11-22T20:29:46.013" v="735"/>
          <ac:picMkLst>
            <pc:docMk/>
            <pc:sldMk cId="3419238708" sldId="290"/>
            <ac:picMk id="23" creationId="{A4745A25-50D6-15EE-8D7E-C5A947C2A7ED}"/>
          </ac:picMkLst>
        </pc:picChg>
        <pc:picChg chg="add del mod">
          <ac:chgData name="Alexander D'hoore" userId="S::alexander.dhoore_vives.be#ext#@kuleuven.onmicrosoft.com::7b68939d-9ec0-4921-8984-8d0d4b16a3e5" providerId="AD" clId="Web-{BDA0403A-D758-47CA-BEFE-2A2C50036FBA}" dt="2023-11-22T20:33:06.033" v="746"/>
          <ac:picMkLst>
            <pc:docMk/>
            <pc:sldMk cId="3419238708" sldId="290"/>
            <ac:picMk id="24" creationId="{F246D294-D6FA-7928-3896-BD138DA26D1F}"/>
          </ac:picMkLst>
        </pc:picChg>
        <pc:picChg chg="add mod">
          <ac:chgData name="Alexander D'hoore" userId="S::alexander.dhoore_vives.be#ext#@kuleuven.onmicrosoft.com::7b68939d-9ec0-4921-8984-8d0d4b16a3e5" providerId="AD" clId="Web-{BDA0403A-D758-47CA-BEFE-2A2C50036FBA}" dt="2023-11-22T20:42:29.592" v="796" actId="1076"/>
          <ac:picMkLst>
            <pc:docMk/>
            <pc:sldMk cId="3419238708" sldId="290"/>
            <ac:picMk id="25" creationId="{4184ED26-4A7B-BD74-FEE3-048F336800DB}"/>
          </ac:picMkLst>
        </pc:picChg>
        <pc:picChg chg="add mod">
          <ac:chgData name="Alexander D'hoore" userId="S::alexander.dhoore_vives.be#ext#@kuleuven.onmicrosoft.com::7b68939d-9ec0-4921-8984-8d0d4b16a3e5" providerId="AD" clId="Web-{BDA0403A-D758-47CA-BEFE-2A2C50036FBA}" dt="2023-11-22T20:35:08.301" v="771" actId="1076"/>
          <ac:picMkLst>
            <pc:docMk/>
            <pc:sldMk cId="3419238708" sldId="290"/>
            <ac:picMk id="26" creationId="{EABAA331-9061-78B4-8AF3-4CE195300044}"/>
          </ac:picMkLst>
        </pc:picChg>
        <pc:picChg chg="add del mod">
          <ac:chgData name="Alexander D'hoore" userId="S::alexander.dhoore_vives.be#ext#@kuleuven.onmicrosoft.com::7b68939d-9ec0-4921-8984-8d0d4b16a3e5" providerId="AD" clId="Web-{BDA0403A-D758-47CA-BEFE-2A2C50036FBA}" dt="2023-11-22T20:42:52.733" v="799"/>
          <ac:picMkLst>
            <pc:docMk/>
            <pc:sldMk cId="3419238708" sldId="290"/>
            <ac:picMk id="28" creationId="{369B3306-6D15-0ED9-870D-8C0F1D884D8D}"/>
          </ac:picMkLst>
        </pc:picChg>
        <pc:picChg chg="add mod">
          <ac:chgData name="Alexander D'hoore" userId="S::alexander.dhoore_vives.be#ext#@kuleuven.onmicrosoft.com::7b68939d-9ec0-4921-8984-8d0d4b16a3e5" providerId="AD" clId="Web-{BDA0403A-D758-47CA-BEFE-2A2C50036FBA}" dt="2023-11-22T20:44:22.454" v="804" actId="1076"/>
          <ac:picMkLst>
            <pc:docMk/>
            <pc:sldMk cId="3419238708" sldId="290"/>
            <ac:picMk id="29" creationId="{2B7B96F8-ACB6-7F98-C4F0-390CB05FD156}"/>
          </ac:picMkLst>
        </pc:picChg>
      </pc:sldChg>
      <pc:sldChg chg="addSp modSp">
        <pc:chgData name="Alexander D'hoore" userId="S::alexander.dhoore_vives.be#ext#@kuleuven.onmicrosoft.com::7b68939d-9ec0-4921-8984-8d0d4b16a3e5" providerId="AD" clId="Web-{BDA0403A-D758-47CA-BEFE-2A2C50036FBA}" dt="2023-11-22T20:39:13.151" v="795" actId="20577"/>
        <pc:sldMkLst>
          <pc:docMk/>
          <pc:sldMk cId="4086276467" sldId="291"/>
        </pc:sldMkLst>
        <pc:spChg chg="ord">
          <ac:chgData name="Alexander D'hoore" userId="S::alexander.dhoore_vives.be#ext#@kuleuven.onmicrosoft.com::7b68939d-9ec0-4921-8984-8d0d4b16a3e5" providerId="AD" clId="Web-{BDA0403A-D758-47CA-BEFE-2A2C50036FBA}" dt="2023-11-22T20:35:26.317" v="774"/>
          <ac:spMkLst>
            <pc:docMk/>
            <pc:sldMk cId="4086276467" sldId="291"/>
            <ac:spMk id="2" creationId="{32825CD1-DD93-F758-8AB8-49A617B0B726}"/>
          </ac:spMkLst>
        </pc:spChg>
        <pc:spChg chg="mod ord">
          <ac:chgData name="Alexander D'hoore" userId="S::alexander.dhoore_vives.be#ext#@kuleuven.onmicrosoft.com::7b68939d-9ec0-4921-8984-8d0d4b16a3e5" providerId="AD" clId="Web-{BDA0403A-D758-47CA-BEFE-2A2C50036FBA}" dt="2023-11-22T20:39:13.151" v="795" actId="20577"/>
          <ac:spMkLst>
            <pc:docMk/>
            <pc:sldMk cId="4086276467" sldId="291"/>
            <ac:spMk id="3" creationId="{E207AFD3-76E6-DA34-4658-CC168462AD3C}"/>
          </ac:spMkLst>
        </pc:spChg>
        <pc:spChg chg="ord">
          <ac:chgData name="Alexander D'hoore" userId="S::alexander.dhoore_vives.be#ext#@kuleuven.onmicrosoft.com::7b68939d-9ec0-4921-8984-8d0d4b16a3e5" providerId="AD" clId="Web-{BDA0403A-D758-47CA-BEFE-2A2C50036FBA}" dt="2023-11-22T20:35:31.942" v="778"/>
          <ac:spMkLst>
            <pc:docMk/>
            <pc:sldMk cId="4086276467" sldId="291"/>
            <ac:spMk id="5" creationId="{72F74F24-D599-3BAC-8B0B-876C45B562DD}"/>
          </ac:spMkLst>
        </pc:spChg>
        <pc:spChg chg="ord">
          <ac:chgData name="Alexander D'hoore" userId="S::alexander.dhoore_vives.be#ext#@kuleuven.onmicrosoft.com::7b68939d-9ec0-4921-8984-8d0d4b16a3e5" providerId="AD" clId="Web-{BDA0403A-D758-47CA-BEFE-2A2C50036FBA}" dt="2023-11-22T20:35:41.349" v="782"/>
          <ac:spMkLst>
            <pc:docMk/>
            <pc:sldMk cId="4086276467" sldId="291"/>
            <ac:spMk id="6" creationId="{20AC8192-B3A1-5A00-A1C6-F71899E940B8}"/>
          </ac:spMkLst>
        </pc:spChg>
        <pc:spChg chg="add ord">
          <ac:chgData name="Alexander D'hoore" userId="S::alexander.dhoore_vives.be#ext#@kuleuven.onmicrosoft.com::7b68939d-9ec0-4921-8984-8d0d4b16a3e5" providerId="AD" clId="Web-{BDA0403A-D758-47CA-BEFE-2A2C50036FBA}" dt="2023-11-22T20:35:37.880" v="781"/>
          <ac:spMkLst>
            <pc:docMk/>
            <pc:sldMk cId="4086276467" sldId="291"/>
            <ac:spMk id="8" creationId="{B456C3C7-09B2-339E-DF32-0F12D232EB94}"/>
          </ac:spMkLst>
        </pc:spChg>
        <pc:picChg chg="mod ord">
          <ac:chgData name="Alexander D'hoore" userId="S::alexander.dhoore_vives.be#ext#@kuleuven.onmicrosoft.com::7b68939d-9ec0-4921-8984-8d0d4b16a3e5" providerId="AD" clId="Web-{BDA0403A-D758-47CA-BEFE-2A2C50036FBA}" dt="2023-11-22T20:36:02.958" v="791" actId="1076"/>
          <ac:picMkLst>
            <pc:docMk/>
            <pc:sldMk cId="4086276467" sldId="291"/>
            <ac:picMk id="14" creationId="{32E234CD-A7C4-4AF4-632A-024947765914}"/>
          </ac:picMkLst>
        </pc:picChg>
      </pc:sldChg>
      <pc:sldChg chg="modSp">
        <pc:chgData name="Alexander D'hoore" userId="S::alexander.dhoore_vives.be#ext#@kuleuven.onmicrosoft.com::7b68939d-9ec0-4921-8984-8d0d4b16a3e5" providerId="AD" clId="Web-{BDA0403A-D758-47CA-BEFE-2A2C50036FBA}" dt="2023-11-22T19:54:32.700" v="478" actId="20577"/>
        <pc:sldMkLst>
          <pc:docMk/>
          <pc:sldMk cId="2226251994" sldId="292"/>
        </pc:sldMkLst>
        <pc:spChg chg="mod">
          <ac:chgData name="Alexander D'hoore" userId="S::alexander.dhoore_vives.be#ext#@kuleuven.onmicrosoft.com::7b68939d-9ec0-4921-8984-8d0d4b16a3e5" providerId="AD" clId="Web-{BDA0403A-D758-47CA-BEFE-2A2C50036FBA}" dt="2023-11-22T19:54:32.700" v="478" actId="20577"/>
          <ac:spMkLst>
            <pc:docMk/>
            <pc:sldMk cId="2226251994" sldId="292"/>
            <ac:spMk id="9" creationId="{C95BA283-164C-7962-E49C-E843CF9962C7}"/>
          </ac:spMkLst>
        </pc:spChg>
        <pc:spChg chg="mod">
          <ac:chgData name="Alexander D'hoore" userId="S::alexander.dhoore_vives.be#ext#@kuleuven.onmicrosoft.com::7b68939d-9ec0-4921-8984-8d0d4b16a3e5" providerId="AD" clId="Web-{BDA0403A-D758-47CA-BEFE-2A2C50036FBA}" dt="2023-11-22T19:54:02.512" v="471" actId="20577"/>
          <ac:spMkLst>
            <pc:docMk/>
            <pc:sldMk cId="2226251994" sldId="292"/>
            <ac:spMk id="10" creationId="{68C98DCB-1AC2-438C-8E74-67BED6762F0B}"/>
          </ac:spMkLst>
        </pc:spChg>
      </pc:sldChg>
      <pc:sldChg chg="addSp delSp modSp">
        <pc:chgData name="Alexander D'hoore" userId="S::alexander.dhoore_vives.be#ext#@kuleuven.onmicrosoft.com::7b68939d-9ec0-4921-8984-8d0d4b16a3e5" providerId="AD" clId="Web-{BDA0403A-D758-47CA-BEFE-2A2C50036FBA}" dt="2023-11-22T19:45:54.501" v="451" actId="20577"/>
        <pc:sldMkLst>
          <pc:docMk/>
          <pc:sldMk cId="1449851617" sldId="294"/>
        </pc:sldMkLst>
        <pc:spChg chg="mod">
          <ac:chgData name="Alexander D'hoore" userId="S::alexander.dhoore_vives.be#ext#@kuleuven.onmicrosoft.com::7b68939d-9ec0-4921-8984-8d0d4b16a3e5" providerId="AD" clId="Web-{BDA0403A-D758-47CA-BEFE-2A2C50036FBA}" dt="2023-11-22T19:45:54.501" v="451" actId="20577"/>
          <ac:spMkLst>
            <pc:docMk/>
            <pc:sldMk cId="1449851617" sldId="294"/>
            <ac:spMk id="3" creationId="{BCB2E645-B2DA-0920-CC31-8CF80B518CA1}"/>
          </ac:spMkLst>
        </pc:spChg>
        <pc:picChg chg="add del mod">
          <ac:chgData name="Alexander D'hoore" userId="S::alexander.dhoore_vives.be#ext#@kuleuven.onmicrosoft.com::7b68939d-9ec0-4921-8984-8d0d4b16a3e5" providerId="AD" clId="Web-{BDA0403A-D758-47CA-BEFE-2A2C50036FBA}" dt="2023-11-22T19:33:38.002" v="359"/>
          <ac:picMkLst>
            <pc:docMk/>
            <pc:sldMk cId="1449851617" sldId="294"/>
            <ac:picMk id="7" creationId="{FD10A2DB-B72C-FA21-9B6E-156FC71FBD80}"/>
          </ac:picMkLst>
        </pc:picChg>
        <pc:picChg chg="add mod">
          <ac:chgData name="Alexander D'hoore" userId="S::alexander.dhoore_vives.be#ext#@kuleuven.onmicrosoft.com::7b68939d-9ec0-4921-8984-8d0d4b16a3e5" providerId="AD" clId="Web-{BDA0403A-D758-47CA-BEFE-2A2C50036FBA}" dt="2023-11-22T19:36:08.661" v="398" actId="14100"/>
          <ac:picMkLst>
            <pc:docMk/>
            <pc:sldMk cId="1449851617" sldId="294"/>
            <ac:picMk id="8" creationId="{4A05D3E5-3232-3238-F050-D1197D04BA2A}"/>
          </ac:picMkLst>
        </pc:picChg>
      </pc:sldChg>
      <pc:sldChg chg="modSp">
        <pc:chgData name="Alexander D'hoore" userId="S::alexander.dhoore_vives.be#ext#@kuleuven.onmicrosoft.com::7b68939d-9ec0-4921-8984-8d0d4b16a3e5" providerId="AD" clId="Web-{BDA0403A-D758-47CA-BEFE-2A2C50036FBA}" dt="2023-11-22T19:45:10.203" v="438" actId="20577"/>
        <pc:sldMkLst>
          <pc:docMk/>
          <pc:sldMk cId="1058497470" sldId="295"/>
        </pc:sldMkLst>
        <pc:spChg chg="mod">
          <ac:chgData name="Alexander D'hoore" userId="S::alexander.dhoore_vives.be#ext#@kuleuven.onmicrosoft.com::7b68939d-9ec0-4921-8984-8d0d4b16a3e5" providerId="AD" clId="Web-{BDA0403A-D758-47CA-BEFE-2A2C50036FBA}" dt="2023-11-22T19:45:10.203" v="438" actId="20577"/>
          <ac:spMkLst>
            <pc:docMk/>
            <pc:sldMk cId="1058497470" sldId="295"/>
            <ac:spMk id="9" creationId="{56EE5131-6525-3F35-902E-4BEC2735BFEE}"/>
          </ac:spMkLst>
        </pc:spChg>
      </pc:sldChg>
    </pc:docChg>
  </pc:docChgLst>
  <pc:docChgLst>
    <pc:chgData name="Jonas Lannoo" userId="S::jonas.lannoo@kuleuven.be::b494a848-0cbe-426d-82db-f0c06b0d25da" providerId="AD" clId="Web-{FC69FBA3-8444-45C6-B661-3B64B20AD8BF}"/>
    <pc:docChg chg="modSld">
      <pc:chgData name="Jonas Lannoo" userId="S::jonas.lannoo@kuleuven.be::b494a848-0cbe-426d-82db-f0c06b0d25da" providerId="AD" clId="Web-{FC69FBA3-8444-45C6-B661-3B64B20AD8BF}" dt="2023-11-20T08:03:47.984" v="13" actId="20577"/>
      <pc:docMkLst>
        <pc:docMk/>
      </pc:docMkLst>
      <pc:sldChg chg="modSp">
        <pc:chgData name="Jonas Lannoo" userId="S::jonas.lannoo@kuleuven.be::b494a848-0cbe-426d-82db-f0c06b0d25da" providerId="AD" clId="Web-{FC69FBA3-8444-45C6-B661-3B64B20AD8BF}" dt="2023-11-20T08:03:47.984" v="13" actId="20577"/>
        <pc:sldMkLst>
          <pc:docMk/>
          <pc:sldMk cId="701984223" sldId="257"/>
        </pc:sldMkLst>
        <pc:spChg chg="mod">
          <ac:chgData name="Jonas Lannoo" userId="S::jonas.lannoo@kuleuven.be::b494a848-0cbe-426d-82db-f0c06b0d25da" providerId="AD" clId="Web-{FC69FBA3-8444-45C6-B661-3B64B20AD8BF}" dt="2023-11-20T08:03:21.764" v="6" actId="20577"/>
          <ac:spMkLst>
            <pc:docMk/>
            <pc:sldMk cId="701984223" sldId="257"/>
            <ac:spMk id="12" creationId="{5BC93FB8-F5DF-78E1-CC5C-1CEF4A5FEDD8}"/>
          </ac:spMkLst>
        </pc:spChg>
        <pc:spChg chg="mod">
          <ac:chgData name="Jonas Lannoo" userId="S::jonas.lannoo@kuleuven.be::b494a848-0cbe-426d-82db-f0c06b0d25da" providerId="AD" clId="Web-{FC69FBA3-8444-45C6-B661-3B64B20AD8BF}" dt="2023-11-20T08:03:33.920" v="8" actId="20577"/>
          <ac:spMkLst>
            <pc:docMk/>
            <pc:sldMk cId="701984223" sldId="257"/>
            <ac:spMk id="13" creationId="{309A5952-E258-9B8E-7095-279D25A9DC7E}"/>
          </ac:spMkLst>
        </pc:spChg>
        <pc:spChg chg="mod">
          <ac:chgData name="Jonas Lannoo" userId="S::jonas.lannoo@kuleuven.be::b494a848-0cbe-426d-82db-f0c06b0d25da" providerId="AD" clId="Web-{FC69FBA3-8444-45C6-B661-3B64B20AD8BF}" dt="2023-11-20T08:03:43.593" v="12" actId="20577"/>
          <ac:spMkLst>
            <pc:docMk/>
            <pc:sldMk cId="701984223" sldId="257"/>
            <ac:spMk id="14" creationId="{5A55D66D-8DC1-B530-0EF3-24D661BAC2A1}"/>
          </ac:spMkLst>
        </pc:spChg>
        <pc:spChg chg="mod">
          <ac:chgData name="Jonas Lannoo" userId="S::jonas.lannoo@kuleuven.be::b494a848-0cbe-426d-82db-f0c06b0d25da" providerId="AD" clId="Web-{FC69FBA3-8444-45C6-B661-3B64B20AD8BF}" dt="2023-11-20T08:03:47.984" v="13" actId="20577"/>
          <ac:spMkLst>
            <pc:docMk/>
            <pc:sldMk cId="701984223" sldId="257"/>
            <ac:spMk id="15" creationId="{89388050-1598-6662-FAB5-A42949E167EC}"/>
          </ac:spMkLst>
        </pc:spChg>
      </pc:sldChg>
      <pc:sldChg chg="modSp">
        <pc:chgData name="Jonas Lannoo" userId="S::jonas.lannoo@kuleuven.be::b494a848-0cbe-426d-82db-f0c06b0d25da" providerId="AD" clId="Web-{FC69FBA3-8444-45C6-B661-3B64B20AD8BF}" dt="2023-11-20T08:03:04.732" v="2" actId="14100"/>
        <pc:sldMkLst>
          <pc:docMk/>
          <pc:sldMk cId="4219707684" sldId="268"/>
        </pc:sldMkLst>
        <pc:spChg chg="mod">
          <ac:chgData name="Jonas Lannoo" userId="S::jonas.lannoo@kuleuven.be::b494a848-0cbe-426d-82db-f0c06b0d25da" providerId="AD" clId="Web-{FC69FBA3-8444-45C6-B661-3B64B20AD8BF}" dt="2023-11-20T08:02:52.856" v="1" actId="20577"/>
          <ac:spMkLst>
            <pc:docMk/>
            <pc:sldMk cId="4219707684" sldId="268"/>
            <ac:spMk id="2" creationId="{F15DE994-1F63-48F4-A90E-636D7DD4BAAE}"/>
          </ac:spMkLst>
        </pc:spChg>
        <pc:spChg chg="mod">
          <ac:chgData name="Jonas Lannoo" userId="S::jonas.lannoo@kuleuven.be::b494a848-0cbe-426d-82db-f0c06b0d25da" providerId="AD" clId="Web-{FC69FBA3-8444-45C6-B661-3B64B20AD8BF}" dt="2023-11-20T08:03:04.732" v="2" actId="14100"/>
          <ac:spMkLst>
            <pc:docMk/>
            <pc:sldMk cId="4219707684" sldId="268"/>
            <ac:spMk id="4" creationId="{98E43379-667F-457C-A10B-598A0B9FE4F1}"/>
          </ac:spMkLst>
        </pc:spChg>
      </pc:sldChg>
    </pc:docChg>
  </pc:docChgLst>
  <pc:docChgLst>
    <pc:chgData name="Alexander D'hoore" userId="S::alexander.dhoore_vives.be#ext#@kuleuven.onmicrosoft.com::7b68939d-9ec0-4921-8984-8d0d4b16a3e5" providerId="AD" clId="Web-{FD5E4177-46E3-182D-AE17-FC62E4FFAE73}"/>
    <pc:docChg chg="modSld">
      <pc:chgData name="Alexander D'hoore" userId="S::alexander.dhoore_vives.be#ext#@kuleuven.onmicrosoft.com::7b68939d-9ec0-4921-8984-8d0d4b16a3e5" providerId="AD" clId="Web-{FD5E4177-46E3-182D-AE17-FC62E4FFAE73}" dt="2023-11-22T20:53:32.851" v="32" actId="20577"/>
      <pc:docMkLst>
        <pc:docMk/>
      </pc:docMkLst>
      <pc:sldChg chg="modSp">
        <pc:chgData name="Alexander D'hoore" userId="S::alexander.dhoore_vives.be#ext#@kuleuven.onmicrosoft.com::7b68939d-9ec0-4921-8984-8d0d4b16a3e5" providerId="AD" clId="Web-{FD5E4177-46E3-182D-AE17-FC62E4FFAE73}" dt="2023-11-22T20:53:32.851" v="32" actId="20577"/>
        <pc:sldMkLst>
          <pc:docMk/>
          <pc:sldMk cId="1449851617" sldId="294"/>
        </pc:sldMkLst>
        <pc:spChg chg="mod">
          <ac:chgData name="Alexander D'hoore" userId="S::alexander.dhoore_vives.be#ext#@kuleuven.onmicrosoft.com::7b68939d-9ec0-4921-8984-8d0d4b16a3e5" providerId="AD" clId="Web-{FD5E4177-46E3-182D-AE17-FC62E4FFAE73}" dt="2023-11-22T20:53:32.851" v="32" actId="20577"/>
          <ac:spMkLst>
            <pc:docMk/>
            <pc:sldMk cId="1449851617" sldId="294"/>
            <ac:spMk id="3" creationId="{BCB2E645-B2DA-0920-CC31-8CF80B518CA1}"/>
          </ac:spMkLst>
        </pc:spChg>
      </pc:sldChg>
    </pc:docChg>
  </pc:docChgLst>
  <pc:docChgLst>
    <pc:chgData name="Kenrie Vandekerckhove" userId="e6da4aef-2ddd-4c79-85e7-49815466d2d9" providerId="ADAL" clId="{59B5FB75-5C88-4625-A590-083B507FF66F}"/>
    <pc:docChg chg="undo redo custSel addSld delSld modSld sldOrd">
      <pc:chgData name="Kenrie Vandekerckhove" userId="e6da4aef-2ddd-4c79-85e7-49815466d2d9" providerId="ADAL" clId="{59B5FB75-5C88-4625-A590-083B507FF66F}" dt="2024-12-12T12:25:45.518" v="2174" actId="732"/>
      <pc:docMkLst>
        <pc:docMk/>
      </pc:docMkLst>
      <pc:sldChg chg="addSp delSp modSp del mod modShow">
        <pc:chgData name="Kenrie Vandekerckhove" userId="e6da4aef-2ddd-4c79-85e7-49815466d2d9" providerId="ADAL" clId="{59B5FB75-5C88-4625-A590-083B507FF66F}" dt="2024-11-28T14:12:20.173" v="1387" actId="2696"/>
        <pc:sldMkLst>
          <pc:docMk/>
          <pc:sldMk cId="2710940697" sldId="256"/>
        </pc:sldMkLst>
        <pc:spChg chg="mod">
          <ac:chgData name="Kenrie Vandekerckhove" userId="e6da4aef-2ddd-4c79-85e7-49815466d2d9" providerId="ADAL" clId="{59B5FB75-5C88-4625-A590-083B507FF66F}" dt="2024-11-28T10:31:40.602" v="104" actId="27636"/>
          <ac:spMkLst>
            <pc:docMk/>
            <pc:sldMk cId="2710940697" sldId="256"/>
            <ac:spMk id="2" creationId="{26334B85-A2C7-9256-388C-DCBA06284342}"/>
          </ac:spMkLst>
        </pc:spChg>
        <pc:spChg chg="mod">
          <ac:chgData name="Kenrie Vandekerckhove" userId="e6da4aef-2ddd-4c79-85e7-49815466d2d9" providerId="ADAL" clId="{59B5FB75-5C88-4625-A590-083B507FF66F}" dt="2024-11-28T10:31:27.697" v="93" actId="20577"/>
          <ac:spMkLst>
            <pc:docMk/>
            <pc:sldMk cId="2710940697" sldId="256"/>
            <ac:spMk id="3" creationId="{3E863F20-2F7E-BC7A-6EA3-D2BF7592EAD9}"/>
          </ac:spMkLst>
        </pc:spChg>
        <pc:spChg chg="add del">
          <ac:chgData name="Kenrie Vandekerckhove" userId="e6da4aef-2ddd-4c79-85e7-49815466d2d9" providerId="ADAL" clId="{59B5FB75-5C88-4625-A590-083B507FF66F}" dt="2024-11-28T10:34:02.476" v="106" actId="478"/>
          <ac:spMkLst>
            <pc:docMk/>
            <pc:sldMk cId="2710940697" sldId="256"/>
            <ac:spMk id="4" creationId="{C3794416-5315-F7E3-093D-76D5BA907F2A}"/>
          </ac:spMkLst>
        </pc:spChg>
        <pc:spChg chg="add mod">
          <ac:chgData name="Kenrie Vandekerckhove" userId="e6da4aef-2ddd-4c79-85e7-49815466d2d9" providerId="ADAL" clId="{59B5FB75-5C88-4625-A590-083B507FF66F}" dt="2024-11-28T10:34:35.694" v="153" actId="20577"/>
          <ac:spMkLst>
            <pc:docMk/>
            <pc:sldMk cId="2710940697" sldId="256"/>
            <ac:spMk id="5" creationId="{C99436FD-6B7C-984D-1693-740E7EF28766}"/>
          </ac:spMkLst>
        </pc:spChg>
      </pc:sldChg>
      <pc:sldChg chg="addSp delSp modSp add mod">
        <pc:chgData name="Kenrie Vandekerckhove" userId="e6da4aef-2ddd-4c79-85e7-49815466d2d9" providerId="ADAL" clId="{59B5FB75-5C88-4625-A590-083B507FF66F}" dt="2024-12-12T09:55:27.933" v="2080" actId="1076"/>
        <pc:sldMkLst>
          <pc:docMk/>
          <pc:sldMk cId="709849707" sldId="257"/>
        </pc:sldMkLst>
        <pc:spChg chg="del mod">
          <ac:chgData name="Kenrie Vandekerckhove" userId="e6da4aef-2ddd-4c79-85e7-49815466d2d9" providerId="ADAL" clId="{59B5FB75-5C88-4625-A590-083B507FF66F}" dt="2024-11-28T10:12:41.200" v="47" actId="478"/>
          <ac:spMkLst>
            <pc:docMk/>
            <pc:sldMk cId="709849707" sldId="257"/>
            <ac:spMk id="2" creationId="{297B423C-F37D-4F15-D33F-8454EBFF7C22}"/>
          </ac:spMkLst>
        </pc:spChg>
        <pc:spChg chg="del">
          <ac:chgData name="Kenrie Vandekerckhove" userId="e6da4aef-2ddd-4c79-85e7-49815466d2d9" providerId="ADAL" clId="{59B5FB75-5C88-4625-A590-083B507FF66F}" dt="2024-11-28T10:12:58.964" v="49" actId="478"/>
          <ac:spMkLst>
            <pc:docMk/>
            <pc:sldMk cId="709849707" sldId="257"/>
            <ac:spMk id="3" creationId="{2A182C5A-46D1-A0A0-574E-B878B903AD0D}"/>
          </ac:spMkLst>
        </pc:spChg>
        <pc:spChg chg="add mod">
          <ac:chgData name="Kenrie Vandekerckhove" userId="e6da4aef-2ddd-4c79-85e7-49815466d2d9" providerId="ADAL" clId="{59B5FB75-5C88-4625-A590-083B507FF66F}" dt="2024-11-28T10:12:04.821" v="35" actId="33987"/>
          <ac:spMkLst>
            <pc:docMk/>
            <pc:sldMk cId="709849707" sldId="257"/>
            <ac:spMk id="4" creationId="{D86BF830-D3E7-8795-A8B9-3538D1C0EF5F}"/>
          </ac:spMkLst>
        </pc:spChg>
        <pc:spChg chg="add mod">
          <ac:chgData name="Kenrie Vandekerckhove" userId="e6da4aef-2ddd-4c79-85e7-49815466d2d9" providerId="ADAL" clId="{59B5FB75-5C88-4625-A590-083B507FF66F}" dt="2024-12-11T19:36:47.801" v="2079" actId="404"/>
          <ac:spMkLst>
            <pc:docMk/>
            <pc:sldMk cId="709849707" sldId="257"/>
            <ac:spMk id="5" creationId="{CCAB982E-A6A7-FCA3-438B-381F2CB49D40}"/>
          </ac:spMkLst>
        </pc:spChg>
        <pc:spChg chg="add">
          <ac:chgData name="Kenrie Vandekerckhove" userId="e6da4aef-2ddd-4c79-85e7-49815466d2d9" providerId="ADAL" clId="{59B5FB75-5C88-4625-A590-083B507FF66F}" dt="2024-11-28T10:28:42.761" v="56"/>
          <ac:spMkLst>
            <pc:docMk/>
            <pc:sldMk cId="709849707" sldId="257"/>
            <ac:spMk id="8" creationId="{4E2A34AF-4DED-5327-9A6A-61AC5F06C410}"/>
          </ac:spMkLst>
        </pc:spChg>
        <pc:picChg chg="add del mod">
          <ac:chgData name="Kenrie Vandekerckhove" userId="e6da4aef-2ddd-4c79-85e7-49815466d2d9" providerId="ADAL" clId="{59B5FB75-5C88-4625-A590-083B507FF66F}" dt="2024-11-28T10:28:41.914" v="55" actId="478"/>
          <ac:picMkLst>
            <pc:docMk/>
            <pc:sldMk cId="709849707" sldId="257"/>
            <ac:picMk id="7" creationId="{AF446095-DCD4-49CD-27C1-9844A1746E0C}"/>
          </ac:picMkLst>
        </pc:picChg>
        <pc:picChg chg="add del mod">
          <ac:chgData name="Kenrie Vandekerckhove" userId="e6da4aef-2ddd-4c79-85e7-49815466d2d9" providerId="ADAL" clId="{59B5FB75-5C88-4625-A590-083B507FF66F}" dt="2024-11-28T14:15:59.419" v="1407" actId="478"/>
          <ac:picMkLst>
            <pc:docMk/>
            <pc:sldMk cId="709849707" sldId="257"/>
            <ac:picMk id="10" creationId="{B6492661-9122-C1A6-835E-EA95AF7514AB}"/>
          </ac:picMkLst>
        </pc:picChg>
        <pc:picChg chg="add del mod">
          <ac:chgData name="Kenrie Vandekerckhove" userId="e6da4aef-2ddd-4c79-85e7-49815466d2d9" providerId="ADAL" clId="{59B5FB75-5C88-4625-A590-083B507FF66F}" dt="2024-12-11T19:34:56.349" v="2068"/>
          <ac:picMkLst>
            <pc:docMk/>
            <pc:sldMk cId="709849707" sldId="257"/>
            <ac:picMk id="12" creationId="{7BC29A62-D5B3-0B7F-A23F-6F41AB7BFD64}"/>
          </ac:picMkLst>
        </pc:picChg>
        <pc:picChg chg="add del mod">
          <ac:chgData name="Kenrie Vandekerckhove" userId="e6da4aef-2ddd-4c79-85e7-49815466d2d9" providerId="ADAL" clId="{59B5FB75-5C88-4625-A590-083B507FF66F}" dt="2024-11-28T14:17:22.554" v="1423" actId="478"/>
          <ac:picMkLst>
            <pc:docMk/>
            <pc:sldMk cId="709849707" sldId="257"/>
            <ac:picMk id="14" creationId="{42060E7A-EE85-8121-4A9F-6D9E496FD8E9}"/>
          </ac:picMkLst>
        </pc:picChg>
        <pc:picChg chg="add del mod ord">
          <ac:chgData name="Kenrie Vandekerckhove" userId="e6da4aef-2ddd-4c79-85e7-49815466d2d9" providerId="ADAL" clId="{59B5FB75-5C88-4625-A590-083B507FF66F}" dt="2024-11-28T14:21:11.080" v="1456" actId="478"/>
          <ac:picMkLst>
            <pc:docMk/>
            <pc:sldMk cId="709849707" sldId="257"/>
            <ac:picMk id="16" creationId="{6AECB786-6259-40FF-BFEE-CDE481798C1C}"/>
          </ac:picMkLst>
        </pc:picChg>
        <pc:picChg chg="add del mod">
          <ac:chgData name="Kenrie Vandekerckhove" userId="e6da4aef-2ddd-4c79-85e7-49815466d2d9" providerId="ADAL" clId="{59B5FB75-5C88-4625-A590-083B507FF66F}" dt="2024-11-28T14:22:55.384" v="1466" actId="478"/>
          <ac:picMkLst>
            <pc:docMk/>
            <pc:sldMk cId="709849707" sldId="257"/>
            <ac:picMk id="18" creationId="{3F480D8E-94B6-CAD0-1EFF-110B89109F19}"/>
          </ac:picMkLst>
        </pc:picChg>
        <pc:picChg chg="add del mod">
          <ac:chgData name="Kenrie Vandekerckhove" userId="e6da4aef-2ddd-4c79-85e7-49815466d2d9" providerId="ADAL" clId="{59B5FB75-5C88-4625-A590-083B507FF66F}" dt="2024-11-28T14:22:56.481" v="1467" actId="478"/>
          <ac:picMkLst>
            <pc:docMk/>
            <pc:sldMk cId="709849707" sldId="257"/>
            <ac:picMk id="20" creationId="{9E4EBBD4-5928-D3AE-4BF6-293B6410AB23}"/>
          </ac:picMkLst>
        </pc:picChg>
        <pc:picChg chg="add del mod">
          <ac:chgData name="Kenrie Vandekerckhove" userId="e6da4aef-2ddd-4c79-85e7-49815466d2d9" providerId="ADAL" clId="{59B5FB75-5C88-4625-A590-083B507FF66F}" dt="2024-11-28T14:19:21.873" v="1442" actId="478"/>
          <ac:picMkLst>
            <pc:docMk/>
            <pc:sldMk cId="709849707" sldId="257"/>
            <ac:picMk id="22" creationId="{2A120D9F-E112-B16A-08C8-1755392D4016}"/>
          </ac:picMkLst>
        </pc:picChg>
        <pc:picChg chg="add del mod">
          <ac:chgData name="Kenrie Vandekerckhove" userId="e6da4aef-2ddd-4c79-85e7-49815466d2d9" providerId="ADAL" clId="{59B5FB75-5C88-4625-A590-083B507FF66F}" dt="2024-11-28T14:19:47.986" v="1447" actId="478"/>
          <ac:picMkLst>
            <pc:docMk/>
            <pc:sldMk cId="709849707" sldId="257"/>
            <ac:picMk id="24" creationId="{4A28CD38-288D-DA24-8F3A-391BC35D1A8C}"/>
          </ac:picMkLst>
        </pc:picChg>
        <pc:picChg chg="add mod ord">
          <ac:chgData name="Kenrie Vandekerckhove" userId="e6da4aef-2ddd-4c79-85e7-49815466d2d9" providerId="ADAL" clId="{59B5FB75-5C88-4625-A590-083B507FF66F}" dt="2024-12-11T19:35:26.622" v="2072" actId="1440"/>
          <ac:picMkLst>
            <pc:docMk/>
            <pc:sldMk cId="709849707" sldId="257"/>
            <ac:picMk id="26" creationId="{5AD665E2-6E90-C274-C2D1-E2512940204E}"/>
          </ac:picMkLst>
        </pc:picChg>
        <pc:picChg chg="add mod">
          <ac:chgData name="Kenrie Vandekerckhove" userId="e6da4aef-2ddd-4c79-85e7-49815466d2d9" providerId="ADAL" clId="{59B5FB75-5C88-4625-A590-083B507FF66F}" dt="2024-12-12T09:55:27.933" v="2080" actId="1076"/>
          <ac:picMkLst>
            <pc:docMk/>
            <pc:sldMk cId="709849707" sldId="257"/>
            <ac:picMk id="27" creationId="{037DCA99-226D-AA94-BA7B-CE36509A253C}"/>
          </ac:picMkLst>
        </pc:picChg>
      </pc:sldChg>
      <pc:sldChg chg="addSp delSp modSp new mod setBg modClrScheme setClrOvrMap chgLayout">
        <pc:chgData name="Kenrie Vandekerckhove" userId="e6da4aef-2ddd-4c79-85e7-49815466d2d9" providerId="ADAL" clId="{59B5FB75-5C88-4625-A590-083B507FF66F}" dt="2024-11-28T12:18:53.374" v="541" actId="1076"/>
        <pc:sldMkLst>
          <pc:docMk/>
          <pc:sldMk cId="2000708932" sldId="258"/>
        </pc:sldMkLst>
        <pc:spChg chg="del mod ord">
          <ac:chgData name="Kenrie Vandekerckhove" userId="e6da4aef-2ddd-4c79-85e7-49815466d2d9" providerId="ADAL" clId="{59B5FB75-5C88-4625-A590-083B507FF66F}" dt="2024-11-28T10:35:03.802" v="155" actId="700"/>
          <ac:spMkLst>
            <pc:docMk/>
            <pc:sldMk cId="2000708932" sldId="258"/>
            <ac:spMk id="2" creationId="{D32CA8F8-049F-4F72-18EA-60E7B09FB1AB}"/>
          </ac:spMkLst>
        </pc:spChg>
        <pc:spChg chg="del mod ord">
          <ac:chgData name="Kenrie Vandekerckhove" userId="e6da4aef-2ddd-4c79-85e7-49815466d2d9" providerId="ADAL" clId="{59B5FB75-5C88-4625-A590-083B507FF66F}" dt="2024-11-28T10:35:03.802" v="155" actId="700"/>
          <ac:spMkLst>
            <pc:docMk/>
            <pc:sldMk cId="2000708932" sldId="258"/>
            <ac:spMk id="3" creationId="{134F985F-FC21-6392-48BD-F2BBF89C85BD}"/>
          </ac:spMkLst>
        </pc:spChg>
        <pc:spChg chg="add del mod ord">
          <ac:chgData name="Kenrie Vandekerckhove" userId="e6da4aef-2ddd-4c79-85e7-49815466d2d9" providerId="ADAL" clId="{59B5FB75-5C88-4625-A590-083B507FF66F}" dt="2024-11-28T10:35:12.528" v="156" actId="700"/>
          <ac:spMkLst>
            <pc:docMk/>
            <pc:sldMk cId="2000708932" sldId="258"/>
            <ac:spMk id="4" creationId="{2627F551-E526-5736-0DF3-300609444CA2}"/>
          </ac:spMkLst>
        </pc:spChg>
        <pc:spChg chg="add del mod ord">
          <ac:chgData name="Kenrie Vandekerckhove" userId="e6da4aef-2ddd-4c79-85e7-49815466d2d9" providerId="ADAL" clId="{59B5FB75-5C88-4625-A590-083B507FF66F}" dt="2024-11-28T10:35:12.528" v="156" actId="700"/>
          <ac:spMkLst>
            <pc:docMk/>
            <pc:sldMk cId="2000708932" sldId="258"/>
            <ac:spMk id="5" creationId="{8877D6B7-F2D6-BBB9-3C3F-697A87E2D081}"/>
          </ac:spMkLst>
        </pc:spChg>
        <pc:spChg chg="add del mod ord">
          <ac:chgData name="Kenrie Vandekerckhove" userId="e6da4aef-2ddd-4c79-85e7-49815466d2d9" providerId="ADAL" clId="{59B5FB75-5C88-4625-A590-083B507FF66F}" dt="2024-11-28T12:08:06.122" v="467" actId="478"/>
          <ac:spMkLst>
            <pc:docMk/>
            <pc:sldMk cId="2000708932" sldId="258"/>
            <ac:spMk id="6" creationId="{404BEBAF-DF03-298B-6A8C-D29248211A1F}"/>
          </ac:spMkLst>
        </pc:spChg>
        <pc:spChg chg="add del mod ord">
          <ac:chgData name="Kenrie Vandekerckhove" userId="e6da4aef-2ddd-4c79-85e7-49815466d2d9" providerId="ADAL" clId="{59B5FB75-5C88-4625-A590-083B507FF66F}" dt="2024-11-28T12:07:59.657" v="465" actId="478"/>
          <ac:spMkLst>
            <pc:docMk/>
            <pc:sldMk cId="2000708932" sldId="258"/>
            <ac:spMk id="7" creationId="{14B16A72-FB47-4CC3-6C17-BB942DB00D8E}"/>
          </ac:spMkLst>
        </pc:spChg>
        <pc:spChg chg="add del">
          <ac:chgData name="Kenrie Vandekerckhove" userId="e6da4aef-2ddd-4c79-85e7-49815466d2d9" providerId="ADAL" clId="{59B5FB75-5C88-4625-A590-083B507FF66F}" dt="2024-11-28T10:37:58.686" v="232" actId="478"/>
          <ac:spMkLst>
            <pc:docMk/>
            <pc:sldMk cId="2000708932" sldId="258"/>
            <ac:spMk id="9" creationId="{82FA5B19-7AA8-6F2A-84C1-AEAE1BEC8E66}"/>
          </ac:spMkLst>
        </pc:spChg>
        <pc:spChg chg="add ord">
          <ac:chgData name="Kenrie Vandekerckhove" userId="e6da4aef-2ddd-4c79-85e7-49815466d2d9" providerId="ADAL" clId="{59B5FB75-5C88-4625-A590-083B507FF66F}" dt="2024-11-28T12:07:39.036" v="464" actId="26606"/>
          <ac:spMkLst>
            <pc:docMk/>
            <pc:sldMk cId="2000708932" sldId="258"/>
            <ac:spMk id="10" creationId="{B961645B-95C0-C6CD-BD15-ACC1E880918E}"/>
          </ac:spMkLst>
        </pc:spChg>
        <pc:spChg chg="add del mod">
          <ac:chgData name="Kenrie Vandekerckhove" userId="e6da4aef-2ddd-4c79-85e7-49815466d2d9" providerId="ADAL" clId="{59B5FB75-5C88-4625-A590-083B507FF66F}" dt="2024-11-28T12:08:02.548" v="466" actId="478"/>
          <ac:spMkLst>
            <pc:docMk/>
            <pc:sldMk cId="2000708932" sldId="258"/>
            <ac:spMk id="26" creationId="{322C8530-0EF9-2D48-6E40-0A5F13BA2FC0}"/>
          </ac:spMkLst>
        </pc:spChg>
        <pc:spChg chg="add del mod">
          <ac:chgData name="Kenrie Vandekerckhove" userId="e6da4aef-2ddd-4c79-85e7-49815466d2d9" providerId="ADAL" clId="{59B5FB75-5C88-4625-A590-083B507FF66F}" dt="2024-11-28T12:08:08.775" v="468" actId="478"/>
          <ac:spMkLst>
            <pc:docMk/>
            <pc:sldMk cId="2000708932" sldId="258"/>
            <ac:spMk id="28" creationId="{329722E2-CD90-12F9-2385-BEBE6310A64F}"/>
          </ac:spMkLst>
        </pc:spChg>
        <pc:spChg chg="add mod">
          <ac:chgData name="Kenrie Vandekerckhove" userId="e6da4aef-2ddd-4c79-85e7-49815466d2d9" providerId="ADAL" clId="{59B5FB75-5C88-4625-A590-083B507FF66F}" dt="2024-11-28T12:18:35.557" v="539" actId="1076"/>
          <ac:spMkLst>
            <pc:docMk/>
            <pc:sldMk cId="2000708932" sldId="258"/>
            <ac:spMk id="30" creationId="{F337B6E3-732E-AE32-C737-86521EFFE2DA}"/>
          </ac:spMkLst>
        </pc:spChg>
        <pc:spChg chg="add mod">
          <ac:chgData name="Kenrie Vandekerckhove" userId="e6da4aef-2ddd-4c79-85e7-49815466d2d9" providerId="ADAL" clId="{59B5FB75-5C88-4625-A590-083B507FF66F}" dt="2024-11-28T12:18:53.374" v="541" actId="1076"/>
          <ac:spMkLst>
            <pc:docMk/>
            <pc:sldMk cId="2000708932" sldId="258"/>
            <ac:spMk id="32" creationId="{2E5C88AB-EFE9-5DCC-3A7B-5487B161A3DE}"/>
          </ac:spMkLst>
        </pc:spChg>
        <pc:spChg chg="add del">
          <ac:chgData name="Kenrie Vandekerckhove" userId="e6da4aef-2ddd-4c79-85e7-49815466d2d9" providerId="ADAL" clId="{59B5FB75-5C88-4625-A590-083B507FF66F}" dt="2024-11-28T12:07:25.626" v="459" actId="26606"/>
          <ac:spMkLst>
            <pc:docMk/>
            <pc:sldMk cId="2000708932" sldId="258"/>
            <ac:spMk id="35" creationId="{C20267F5-D4E6-477A-A590-81F2ABD1B862}"/>
          </ac:spMkLst>
        </pc:spChg>
        <pc:spChg chg="add del">
          <ac:chgData name="Kenrie Vandekerckhove" userId="e6da4aef-2ddd-4c79-85e7-49815466d2d9" providerId="ADAL" clId="{59B5FB75-5C88-4625-A590-083B507FF66F}" dt="2024-11-28T12:07:25.626" v="459" actId="26606"/>
          <ac:spMkLst>
            <pc:docMk/>
            <pc:sldMk cId="2000708932" sldId="258"/>
            <ac:spMk id="36" creationId="{F6E384F5-137A-40B1-97F0-694CC6ECD59C}"/>
          </ac:spMkLst>
        </pc:spChg>
        <pc:spChg chg="add del">
          <ac:chgData name="Kenrie Vandekerckhove" userId="e6da4aef-2ddd-4c79-85e7-49815466d2d9" providerId="ADAL" clId="{59B5FB75-5C88-4625-A590-083B507FF66F}" dt="2024-11-28T12:07:25.626" v="459" actId="26606"/>
          <ac:spMkLst>
            <pc:docMk/>
            <pc:sldMk cId="2000708932" sldId="258"/>
            <ac:spMk id="37" creationId="{6B9D64DB-4D5C-4A91-B45F-F301E3174F9F}"/>
          </ac:spMkLst>
        </pc:spChg>
        <pc:spChg chg="add del">
          <ac:chgData name="Kenrie Vandekerckhove" userId="e6da4aef-2ddd-4c79-85e7-49815466d2d9" providerId="ADAL" clId="{59B5FB75-5C88-4625-A590-083B507FF66F}" dt="2024-11-28T12:07:25.626" v="459" actId="26606"/>
          <ac:spMkLst>
            <pc:docMk/>
            <pc:sldMk cId="2000708932" sldId="258"/>
            <ac:spMk id="38" creationId="{9DBC4630-03DA-474F-BBCB-BA3AE6B317A4}"/>
          </ac:spMkLst>
        </pc:spChg>
        <pc:spChg chg="add del">
          <ac:chgData name="Kenrie Vandekerckhove" userId="e6da4aef-2ddd-4c79-85e7-49815466d2d9" providerId="ADAL" clId="{59B5FB75-5C88-4625-A590-083B507FF66F}" dt="2024-11-28T12:07:25.626" v="459" actId="26606"/>
          <ac:spMkLst>
            <pc:docMk/>
            <pc:sldMk cId="2000708932" sldId="258"/>
            <ac:spMk id="39" creationId="{CB14CE1B-4BC5-4EF2-BE3D-05E4F580B3DB}"/>
          </ac:spMkLst>
        </pc:spChg>
        <pc:spChg chg="add del">
          <ac:chgData name="Kenrie Vandekerckhove" userId="e6da4aef-2ddd-4c79-85e7-49815466d2d9" providerId="ADAL" clId="{59B5FB75-5C88-4625-A590-083B507FF66F}" dt="2024-11-28T12:07:25.626" v="459" actId="26606"/>
          <ac:spMkLst>
            <pc:docMk/>
            <pc:sldMk cId="2000708932" sldId="258"/>
            <ac:spMk id="40" creationId="{78418A25-6EAC-4140-BFE6-284E1925B5EE}"/>
          </ac:spMkLst>
        </pc:spChg>
        <pc:spChg chg="add del">
          <ac:chgData name="Kenrie Vandekerckhove" userId="e6da4aef-2ddd-4c79-85e7-49815466d2d9" providerId="ADAL" clId="{59B5FB75-5C88-4625-A590-083B507FF66F}" dt="2024-11-28T12:07:39.006" v="463" actId="26606"/>
          <ac:spMkLst>
            <pc:docMk/>
            <pc:sldMk cId="2000708932" sldId="258"/>
            <ac:spMk id="46" creationId="{0C498D70-E3F3-491D-AD66-F47DEC818355}"/>
          </ac:spMkLst>
        </pc:spChg>
        <pc:spChg chg="add del">
          <ac:chgData name="Kenrie Vandekerckhove" userId="e6da4aef-2ddd-4c79-85e7-49815466d2d9" providerId="ADAL" clId="{59B5FB75-5C88-4625-A590-083B507FF66F}" dt="2024-11-28T12:07:39.006" v="463" actId="26606"/>
          <ac:spMkLst>
            <pc:docMk/>
            <pc:sldMk cId="2000708932" sldId="258"/>
            <ac:spMk id="47" creationId="{593AFE2C-42B2-4C01-B3C4-EFFC4FA674D2}"/>
          </ac:spMkLst>
        </pc:spChg>
        <pc:spChg chg="add del">
          <ac:chgData name="Kenrie Vandekerckhove" userId="e6da4aef-2ddd-4c79-85e7-49815466d2d9" providerId="ADAL" clId="{59B5FB75-5C88-4625-A590-083B507FF66F}" dt="2024-11-28T12:07:39.006" v="463" actId="26606"/>
          <ac:spMkLst>
            <pc:docMk/>
            <pc:sldMk cId="2000708932" sldId="258"/>
            <ac:spMk id="48" creationId="{59C1EA7D-CC54-4A0A-B26F-2D24CAF26639}"/>
          </ac:spMkLst>
        </pc:spChg>
        <pc:spChg chg="add del">
          <ac:chgData name="Kenrie Vandekerckhove" userId="e6da4aef-2ddd-4c79-85e7-49815466d2d9" providerId="ADAL" clId="{59B5FB75-5C88-4625-A590-083B507FF66F}" dt="2024-11-28T12:07:39.006" v="463" actId="26606"/>
          <ac:spMkLst>
            <pc:docMk/>
            <pc:sldMk cId="2000708932" sldId="258"/>
            <ac:spMk id="49" creationId="{8791BC3C-724D-4C71-96CA-E85CE9C86537}"/>
          </ac:spMkLst>
        </pc:spChg>
        <pc:spChg chg="add del">
          <ac:chgData name="Kenrie Vandekerckhove" userId="e6da4aef-2ddd-4c79-85e7-49815466d2d9" providerId="ADAL" clId="{59B5FB75-5C88-4625-A590-083B507FF66F}" dt="2024-11-28T12:07:39.006" v="463" actId="26606"/>
          <ac:spMkLst>
            <pc:docMk/>
            <pc:sldMk cId="2000708932" sldId="258"/>
            <ac:spMk id="50" creationId="{6F813F29-DA0C-4A27-95C9-47F5D069002C}"/>
          </ac:spMkLst>
        </pc:spChg>
        <pc:spChg chg="add del">
          <ac:chgData name="Kenrie Vandekerckhove" userId="e6da4aef-2ddd-4c79-85e7-49815466d2d9" providerId="ADAL" clId="{59B5FB75-5C88-4625-A590-083B507FF66F}" dt="2024-11-28T12:07:39.006" v="463" actId="26606"/>
          <ac:spMkLst>
            <pc:docMk/>
            <pc:sldMk cId="2000708932" sldId="258"/>
            <ac:spMk id="51" creationId="{39F66804-1CC4-4C70-B440-D0033952B189}"/>
          </ac:spMkLst>
        </pc:spChg>
        <pc:spChg chg="add">
          <ac:chgData name="Kenrie Vandekerckhove" userId="e6da4aef-2ddd-4c79-85e7-49815466d2d9" providerId="ADAL" clId="{59B5FB75-5C88-4625-A590-083B507FF66F}" dt="2024-11-28T12:07:39.036" v="464" actId="26606"/>
          <ac:spMkLst>
            <pc:docMk/>
            <pc:sldMk cId="2000708932" sldId="258"/>
            <ac:spMk id="53" creationId="{F6E384F5-137A-40B1-97F0-694CC6ECD59C}"/>
          </ac:spMkLst>
        </pc:spChg>
        <pc:spChg chg="add">
          <ac:chgData name="Kenrie Vandekerckhove" userId="e6da4aef-2ddd-4c79-85e7-49815466d2d9" providerId="ADAL" clId="{59B5FB75-5C88-4625-A590-083B507FF66F}" dt="2024-11-28T12:07:39.036" v="464" actId="26606"/>
          <ac:spMkLst>
            <pc:docMk/>
            <pc:sldMk cId="2000708932" sldId="258"/>
            <ac:spMk id="54" creationId="{9DBC4630-03DA-474F-BBCB-BA3AE6B317A4}"/>
          </ac:spMkLst>
        </pc:spChg>
        <pc:spChg chg="add">
          <ac:chgData name="Kenrie Vandekerckhove" userId="e6da4aef-2ddd-4c79-85e7-49815466d2d9" providerId="ADAL" clId="{59B5FB75-5C88-4625-A590-083B507FF66F}" dt="2024-11-28T12:07:39.036" v="464" actId="26606"/>
          <ac:spMkLst>
            <pc:docMk/>
            <pc:sldMk cId="2000708932" sldId="258"/>
            <ac:spMk id="55" creationId="{78418A25-6EAC-4140-BFE6-284E1925B5EE}"/>
          </ac:spMkLst>
        </pc:spChg>
        <pc:spChg chg="add">
          <ac:chgData name="Kenrie Vandekerckhove" userId="e6da4aef-2ddd-4c79-85e7-49815466d2d9" providerId="ADAL" clId="{59B5FB75-5C88-4625-A590-083B507FF66F}" dt="2024-11-28T12:07:39.036" v="464" actId="26606"/>
          <ac:spMkLst>
            <pc:docMk/>
            <pc:sldMk cId="2000708932" sldId="258"/>
            <ac:spMk id="56" creationId="{C20267F5-D4E6-477A-A590-81F2ABD1B862}"/>
          </ac:spMkLst>
        </pc:spChg>
        <pc:spChg chg="add">
          <ac:chgData name="Kenrie Vandekerckhove" userId="e6da4aef-2ddd-4c79-85e7-49815466d2d9" providerId="ADAL" clId="{59B5FB75-5C88-4625-A590-083B507FF66F}" dt="2024-11-28T12:07:39.036" v="464" actId="26606"/>
          <ac:spMkLst>
            <pc:docMk/>
            <pc:sldMk cId="2000708932" sldId="258"/>
            <ac:spMk id="57" creationId="{6B9D64DB-4D5C-4A91-B45F-F301E3174F9F}"/>
          </ac:spMkLst>
        </pc:spChg>
        <pc:spChg chg="add">
          <ac:chgData name="Kenrie Vandekerckhove" userId="e6da4aef-2ddd-4c79-85e7-49815466d2d9" providerId="ADAL" clId="{59B5FB75-5C88-4625-A590-083B507FF66F}" dt="2024-11-28T12:07:39.036" v="464" actId="26606"/>
          <ac:spMkLst>
            <pc:docMk/>
            <pc:sldMk cId="2000708932" sldId="258"/>
            <ac:spMk id="58" creationId="{CB14CE1B-4BC5-4EF2-BE3D-05E4F580B3DB}"/>
          </ac:spMkLst>
        </pc:spChg>
        <pc:picChg chg="add del mod ord">
          <ac:chgData name="Kenrie Vandekerckhove" userId="e6da4aef-2ddd-4c79-85e7-49815466d2d9" providerId="ADAL" clId="{59B5FB75-5C88-4625-A590-083B507FF66F}" dt="2024-11-28T12:06:22.986" v="441" actId="478"/>
          <ac:picMkLst>
            <pc:docMk/>
            <pc:sldMk cId="2000708932" sldId="258"/>
            <ac:picMk id="12" creationId="{4DBD704C-9C3A-6C94-0C78-B134B424B9BB}"/>
          </ac:picMkLst>
        </pc:picChg>
        <pc:picChg chg="add mod ord modCrop">
          <ac:chgData name="Kenrie Vandekerckhove" userId="e6da4aef-2ddd-4c79-85e7-49815466d2d9" providerId="ADAL" clId="{59B5FB75-5C88-4625-A590-083B507FF66F}" dt="2024-11-28T12:14:29.788" v="535"/>
          <ac:picMkLst>
            <pc:docMk/>
            <pc:sldMk cId="2000708932" sldId="258"/>
            <ac:picMk id="14" creationId="{AE1507E8-9EC8-B16D-D728-205D660F70E8}"/>
          </ac:picMkLst>
        </pc:picChg>
        <pc:picChg chg="add mod ord modCrop">
          <ac:chgData name="Kenrie Vandekerckhove" userId="e6da4aef-2ddd-4c79-85e7-49815466d2d9" providerId="ADAL" clId="{59B5FB75-5C88-4625-A590-083B507FF66F}" dt="2024-11-28T12:10:48.263" v="493" actId="18131"/>
          <ac:picMkLst>
            <pc:docMk/>
            <pc:sldMk cId="2000708932" sldId="258"/>
            <ac:picMk id="16" creationId="{49E3A0DE-20F2-3EB4-AEE1-13FE7C49EC17}"/>
          </ac:picMkLst>
        </pc:picChg>
        <pc:picChg chg="add mod ord modCrop">
          <ac:chgData name="Kenrie Vandekerckhove" userId="e6da4aef-2ddd-4c79-85e7-49815466d2d9" providerId="ADAL" clId="{59B5FB75-5C88-4625-A590-083B507FF66F}" dt="2024-11-28T12:11:46.686" v="497" actId="14100"/>
          <ac:picMkLst>
            <pc:docMk/>
            <pc:sldMk cId="2000708932" sldId="258"/>
            <ac:picMk id="18" creationId="{8453C410-4016-D21A-810C-A61765B3EA23}"/>
          </ac:picMkLst>
        </pc:picChg>
        <pc:picChg chg="add mod ord">
          <ac:chgData name="Kenrie Vandekerckhove" userId="e6da4aef-2ddd-4c79-85e7-49815466d2d9" providerId="ADAL" clId="{59B5FB75-5C88-4625-A590-083B507FF66F}" dt="2024-11-28T12:07:39.036" v="464" actId="26606"/>
          <ac:picMkLst>
            <pc:docMk/>
            <pc:sldMk cId="2000708932" sldId="258"/>
            <ac:picMk id="20" creationId="{89F82B7F-217A-7CC0-CD78-CB34A0DA873A}"/>
          </ac:picMkLst>
        </pc:picChg>
        <pc:picChg chg="add mod ord">
          <ac:chgData name="Kenrie Vandekerckhove" userId="e6da4aef-2ddd-4c79-85e7-49815466d2d9" providerId="ADAL" clId="{59B5FB75-5C88-4625-A590-083B507FF66F}" dt="2024-11-28T12:07:39.036" v="464" actId="26606"/>
          <ac:picMkLst>
            <pc:docMk/>
            <pc:sldMk cId="2000708932" sldId="258"/>
            <ac:picMk id="22" creationId="{0BB69DCF-C052-32A8-6F23-20365296F45D}"/>
          </ac:picMkLst>
        </pc:picChg>
        <pc:picChg chg="add mod ord modCrop">
          <ac:chgData name="Kenrie Vandekerckhove" userId="e6da4aef-2ddd-4c79-85e7-49815466d2d9" providerId="ADAL" clId="{59B5FB75-5C88-4625-A590-083B507FF66F}" dt="2024-11-28T12:13:02.082" v="511" actId="18131"/>
          <ac:picMkLst>
            <pc:docMk/>
            <pc:sldMk cId="2000708932" sldId="258"/>
            <ac:picMk id="24" creationId="{A3B62A7F-739F-0C1F-23F6-DF5A4299793A}"/>
          </ac:picMkLst>
        </pc:picChg>
        <pc:picChg chg="add mod">
          <ac:chgData name="Kenrie Vandekerckhove" userId="e6da4aef-2ddd-4c79-85e7-49815466d2d9" providerId="ADAL" clId="{59B5FB75-5C88-4625-A590-083B507FF66F}" dt="2024-11-28T12:12:22.614" v="503"/>
          <ac:picMkLst>
            <pc:docMk/>
            <pc:sldMk cId="2000708932" sldId="258"/>
            <ac:picMk id="41" creationId="{183F3D7F-AD02-150C-0439-AF915A76EC50}"/>
          </ac:picMkLst>
        </pc:picChg>
        <pc:cxnChg chg="add del">
          <ac:chgData name="Kenrie Vandekerckhove" userId="e6da4aef-2ddd-4c79-85e7-49815466d2d9" providerId="ADAL" clId="{59B5FB75-5C88-4625-A590-083B507FF66F}" dt="2024-11-28T12:07:22.465" v="457" actId="26606"/>
          <ac:cxnSpMkLst>
            <pc:docMk/>
            <pc:sldMk cId="2000708932" sldId="258"/>
            <ac:cxnSpMk id="29" creationId="{DC034BB4-8B50-4484-85C4-0CE4699284D7}"/>
          </ac:cxnSpMkLst>
        </pc:cxnChg>
        <pc:cxnChg chg="add del">
          <ac:chgData name="Kenrie Vandekerckhove" userId="e6da4aef-2ddd-4c79-85e7-49815466d2d9" providerId="ADAL" clId="{59B5FB75-5C88-4625-A590-083B507FF66F}" dt="2024-11-28T12:07:22.465" v="457" actId="26606"/>
          <ac:cxnSpMkLst>
            <pc:docMk/>
            <pc:sldMk cId="2000708932" sldId="258"/>
            <ac:cxnSpMk id="31" creationId="{81B200F7-B57A-4824-BB91-B6624450A5AC}"/>
          </ac:cxnSpMkLst>
        </pc:cxnChg>
        <pc:cxnChg chg="add del">
          <ac:chgData name="Kenrie Vandekerckhove" userId="e6da4aef-2ddd-4c79-85e7-49815466d2d9" providerId="ADAL" clId="{59B5FB75-5C88-4625-A590-083B507FF66F}" dt="2024-11-28T12:07:22.465" v="457" actId="26606"/>
          <ac:cxnSpMkLst>
            <pc:docMk/>
            <pc:sldMk cId="2000708932" sldId="258"/>
            <ac:cxnSpMk id="33" creationId="{FA92245C-961F-47D5-9691-272D28692D45}"/>
          </ac:cxnSpMkLst>
        </pc:cxnChg>
        <pc:cxnChg chg="add del">
          <ac:chgData name="Kenrie Vandekerckhove" userId="e6da4aef-2ddd-4c79-85e7-49815466d2d9" providerId="ADAL" clId="{59B5FB75-5C88-4625-A590-083B507FF66F}" dt="2024-11-28T12:07:34.139" v="461" actId="26606"/>
          <ac:cxnSpMkLst>
            <pc:docMk/>
            <pc:sldMk cId="2000708932" sldId="258"/>
            <ac:cxnSpMk id="42" creationId="{DC034BB4-8B50-4484-85C4-0CE4699284D7}"/>
          </ac:cxnSpMkLst>
        </pc:cxnChg>
        <pc:cxnChg chg="add del">
          <ac:chgData name="Kenrie Vandekerckhove" userId="e6da4aef-2ddd-4c79-85e7-49815466d2d9" providerId="ADAL" clId="{59B5FB75-5C88-4625-A590-083B507FF66F}" dt="2024-11-28T12:07:34.139" v="461" actId="26606"/>
          <ac:cxnSpMkLst>
            <pc:docMk/>
            <pc:sldMk cId="2000708932" sldId="258"/>
            <ac:cxnSpMk id="43" creationId="{81B200F7-B57A-4824-BB91-B6624450A5AC}"/>
          </ac:cxnSpMkLst>
        </pc:cxnChg>
        <pc:cxnChg chg="add del">
          <ac:chgData name="Kenrie Vandekerckhove" userId="e6da4aef-2ddd-4c79-85e7-49815466d2d9" providerId="ADAL" clId="{59B5FB75-5C88-4625-A590-083B507FF66F}" dt="2024-11-28T12:07:34.139" v="461" actId="26606"/>
          <ac:cxnSpMkLst>
            <pc:docMk/>
            <pc:sldMk cId="2000708932" sldId="258"/>
            <ac:cxnSpMk id="44" creationId="{FA92245C-961F-47D5-9691-272D28692D45}"/>
          </ac:cxnSpMkLst>
        </pc:cxnChg>
      </pc:sldChg>
      <pc:sldChg chg="addSp delSp modSp new mod setBg">
        <pc:chgData name="Kenrie Vandekerckhove" userId="e6da4aef-2ddd-4c79-85e7-49815466d2d9" providerId="ADAL" clId="{59B5FB75-5C88-4625-A590-083B507FF66F}" dt="2024-12-12T12:25:45.518" v="2174" actId="732"/>
        <pc:sldMkLst>
          <pc:docMk/>
          <pc:sldMk cId="1375878861" sldId="259"/>
        </pc:sldMkLst>
        <pc:spChg chg="mod">
          <ac:chgData name="Kenrie Vandekerckhove" userId="e6da4aef-2ddd-4c79-85e7-49815466d2d9" providerId="ADAL" clId="{59B5FB75-5C88-4625-A590-083B507FF66F}" dt="2024-11-28T13:15:02.304" v="960" actId="1076"/>
          <ac:spMkLst>
            <pc:docMk/>
            <pc:sldMk cId="1375878861" sldId="259"/>
            <ac:spMk id="2" creationId="{9E3228CF-954B-4301-60DB-E1EFC40A5210}"/>
          </ac:spMkLst>
        </pc:spChg>
        <pc:spChg chg="mod ord">
          <ac:chgData name="Kenrie Vandekerckhove" userId="e6da4aef-2ddd-4c79-85e7-49815466d2d9" providerId="ADAL" clId="{59B5FB75-5C88-4625-A590-083B507FF66F}" dt="2024-11-28T14:13:12.960" v="1396" actId="120"/>
          <ac:spMkLst>
            <pc:docMk/>
            <pc:sldMk cId="1375878861" sldId="259"/>
            <ac:spMk id="3" creationId="{86F01F38-A743-16B0-0019-10C3A68FB4B1}"/>
          </ac:spMkLst>
        </pc:spChg>
        <pc:spChg chg="add del mod">
          <ac:chgData name="Kenrie Vandekerckhove" userId="e6da4aef-2ddd-4c79-85e7-49815466d2d9" providerId="ADAL" clId="{59B5FB75-5C88-4625-A590-083B507FF66F}" dt="2024-11-28T12:28:49.525" v="664" actId="478"/>
          <ac:spMkLst>
            <pc:docMk/>
            <pc:sldMk cId="1375878861" sldId="259"/>
            <ac:spMk id="13" creationId="{5748DA38-9CC4-C004-7622-9BC76DFC07F9}"/>
          </ac:spMkLst>
        </pc:spChg>
        <pc:spChg chg="add del">
          <ac:chgData name="Kenrie Vandekerckhove" userId="e6da4aef-2ddd-4c79-85e7-49815466d2d9" providerId="ADAL" clId="{59B5FB75-5C88-4625-A590-083B507FF66F}" dt="2024-11-28T12:24:18.723" v="623" actId="26606"/>
          <ac:spMkLst>
            <pc:docMk/>
            <pc:sldMk cId="1375878861" sldId="259"/>
            <ac:spMk id="14" creationId="{489B7BFD-8F45-4093-AD9C-91B15B0503D9}"/>
          </ac:spMkLst>
        </pc:spChg>
        <pc:spChg chg="add del">
          <ac:chgData name="Kenrie Vandekerckhove" userId="e6da4aef-2ddd-4c79-85e7-49815466d2d9" providerId="ADAL" clId="{59B5FB75-5C88-4625-A590-083B507FF66F}" dt="2024-11-28T12:24:18.723" v="623" actId="26606"/>
          <ac:spMkLst>
            <pc:docMk/>
            <pc:sldMk cId="1375878861" sldId="259"/>
            <ac:spMk id="16" creationId="{498F8FF6-43B4-494A-AF8F-123A4983EDF7}"/>
          </ac:spMkLst>
        </pc:spChg>
        <pc:spChg chg="add del">
          <ac:chgData name="Kenrie Vandekerckhove" userId="e6da4aef-2ddd-4c79-85e7-49815466d2d9" providerId="ADAL" clId="{59B5FB75-5C88-4625-A590-083B507FF66F}" dt="2024-11-28T12:24:18.723" v="623" actId="26606"/>
          <ac:spMkLst>
            <pc:docMk/>
            <pc:sldMk cId="1375878861" sldId="259"/>
            <ac:spMk id="18" creationId="{FE7142A8-393B-47A8-A092-8716623629BC}"/>
          </ac:spMkLst>
        </pc:spChg>
        <pc:spChg chg="add del">
          <ac:chgData name="Kenrie Vandekerckhove" userId="e6da4aef-2ddd-4c79-85e7-49815466d2d9" providerId="ADAL" clId="{59B5FB75-5C88-4625-A590-083B507FF66F}" dt="2024-11-28T12:24:18.723" v="623" actId="26606"/>
          <ac:spMkLst>
            <pc:docMk/>
            <pc:sldMk cId="1375878861" sldId="259"/>
            <ac:spMk id="20" creationId="{EA14E168-70E6-4C9F-BB61-FCF0AF368976}"/>
          </ac:spMkLst>
        </pc:spChg>
        <pc:spChg chg="add del">
          <ac:chgData name="Kenrie Vandekerckhove" userId="e6da4aef-2ddd-4c79-85e7-49815466d2d9" providerId="ADAL" clId="{59B5FB75-5C88-4625-A590-083B507FF66F}" dt="2024-11-28T12:24:18.723" v="623" actId="26606"/>
          <ac:spMkLst>
            <pc:docMk/>
            <pc:sldMk cId="1375878861" sldId="259"/>
            <ac:spMk id="22" creationId="{279CAF82-0ECF-42BE-8F37-F71941E5D410}"/>
          </ac:spMkLst>
        </pc:spChg>
        <pc:spChg chg="add del">
          <ac:chgData name="Kenrie Vandekerckhove" userId="e6da4aef-2ddd-4c79-85e7-49815466d2d9" providerId="ADAL" clId="{59B5FB75-5C88-4625-A590-083B507FF66F}" dt="2024-11-28T12:24:18.723" v="623" actId="26606"/>
          <ac:spMkLst>
            <pc:docMk/>
            <pc:sldMk cId="1375878861" sldId="259"/>
            <ac:spMk id="45" creationId="{033BC44A-0661-43B4-9C14-FD5963C226AE}"/>
          </ac:spMkLst>
        </pc:spChg>
        <pc:spChg chg="add del">
          <ac:chgData name="Kenrie Vandekerckhove" userId="e6da4aef-2ddd-4c79-85e7-49815466d2d9" providerId="ADAL" clId="{59B5FB75-5C88-4625-A590-083B507FF66F}" dt="2024-11-28T12:24:18.723" v="623" actId="26606"/>
          <ac:spMkLst>
            <pc:docMk/>
            <pc:sldMk cId="1375878861" sldId="259"/>
            <ac:spMk id="47" creationId="{BF7B0E8E-1D1E-4BA4-A360-D8A1FF31E436}"/>
          </ac:spMkLst>
        </pc:spChg>
        <pc:spChg chg="add del">
          <ac:chgData name="Kenrie Vandekerckhove" userId="e6da4aef-2ddd-4c79-85e7-49815466d2d9" providerId="ADAL" clId="{59B5FB75-5C88-4625-A590-083B507FF66F}" dt="2024-11-28T12:24:15.170" v="619" actId="26606"/>
          <ac:spMkLst>
            <pc:docMk/>
            <pc:sldMk cId="1375878861" sldId="259"/>
            <ac:spMk id="52" creationId="{4A579C10-2848-4B1F-BC6C-2FAA13CC0869}"/>
          </ac:spMkLst>
        </pc:spChg>
        <pc:spChg chg="add del">
          <ac:chgData name="Kenrie Vandekerckhove" userId="e6da4aef-2ddd-4c79-85e7-49815466d2d9" providerId="ADAL" clId="{59B5FB75-5C88-4625-A590-083B507FF66F}" dt="2024-11-28T12:24:36.156" v="625" actId="26606"/>
          <ac:spMkLst>
            <pc:docMk/>
            <pc:sldMk cId="1375878861" sldId="259"/>
            <ac:spMk id="56" creationId="{DB11BD18-218F-49C7-BE16-82AEA08B237B}"/>
          </ac:spMkLst>
        </pc:spChg>
        <pc:spChg chg="add del">
          <ac:chgData name="Kenrie Vandekerckhove" userId="e6da4aef-2ddd-4c79-85e7-49815466d2d9" providerId="ADAL" clId="{59B5FB75-5C88-4625-A590-083B507FF66F}" dt="2024-11-28T12:24:36.156" v="625" actId="26606"/>
          <ac:spMkLst>
            <pc:docMk/>
            <pc:sldMk cId="1375878861" sldId="259"/>
            <ac:spMk id="62" creationId="{A619555D-3337-4F1A-9AFF-1DA3B921C57C}"/>
          </ac:spMkLst>
        </pc:spChg>
        <pc:spChg chg="add del">
          <ac:chgData name="Kenrie Vandekerckhove" userId="e6da4aef-2ddd-4c79-85e7-49815466d2d9" providerId="ADAL" clId="{59B5FB75-5C88-4625-A590-083B507FF66F}" dt="2024-11-28T12:24:36.156" v="625" actId="26606"/>
          <ac:spMkLst>
            <pc:docMk/>
            <pc:sldMk cId="1375878861" sldId="259"/>
            <ac:spMk id="64" creationId="{CF5E7AE0-415D-4236-B5E6-F2FC68DB94EE}"/>
          </ac:spMkLst>
        </pc:spChg>
        <pc:spChg chg="add del">
          <ac:chgData name="Kenrie Vandekerckhove" userId="e6da4aef-2ddd-4c79-85e7-49815466d2d9" providerId="ADAL" clId="{59B5FB75-5C88-4625-A590-083B507FF66F}" dt="2024-11-28T12:24:15.170" v="619" actId="26606"/>
          <ac:spMkLst>
            <pc:docMk/>
            <pc:sldMk cId="1375878861" sldId="259"/>
            <ac:spMk id="71" creationId="{53E907E0-C634-4384-A098-802B617CB086}"/>
          </ac:spMkLst>
        </pc:spChg>
        <pc:spChg chg="add del">
          <ac:chgData name="Kenrie Vandekerckhove" userId="e6da4aef-2ddd-4c79-85e7-49815466d2d9" providerId="ADAL" clId="{59B5FB75-5C88-4625-A590-083B507FF66F}" dt="2024-11-28T12:24:18.706" v="622" actId="26606"/>
          <ac:spMkLst>
            <pc:docMk/>
            <pc:sldMk cId="1375878861" sldId="259"/>
            <ac:spMk id="73" creationId="{67A5186C-3438-4D83-A03D-BD8A5E2D488D}"/>
          </ac:spMkLst>
        </pc:spChg>
        <pc:spChg chg="add del">
          <ac:chgData name="Kenrie Vandekerckhove" userId="e6da4aef-2ddd-4c79-85e7-49815466d2d9" providerId="ADAL" clId="{59B5FB75-5C88-4625-A590-083B507FF66F}" dt="2024-11-28T12:24:18.706" v="622" actId="26606"/>
          <ac:spMkLst>
            <pc:docMk/>
            <pc:sldMk cId="1375878861" sldId="259"/>
            <ac:spMk id="74" creationId="{1540DFB4-867C-E2BB-EE93-8ED16E2711C9}"/>
          </ac:spMkLst>
        </pc:spChg>
        <pc:spChg chg="add del">
          <ac:chgData name="Kenrie Vandekerckhove" userId="e6da4aef-2ddd-4c79-85e7-49815466d2d9" providerId="ADAL" clId="{59B5FB75-5C88-4625-A590-083B507FF66F}" dt="2024-11-28T12:24:36.156" v="625" actId="26606"/>
          <ac:spMkLst>
            <pc:docMk/>
            <pc:sldMk cId="1375878861" sldId="259"/>
            <ac:spMk id="76" creationId="{E749BC1B-F965-413C-AC21-CAEF06043ABA}"/>
          </ac:spMkLst>
        </pc:spChg>
        <pc:spChg chg="add del">
          <ac:chgData name="Kenrie Vandekerckhove" userId="e6da4aef-2ddd-4c79-85e7-49815466d2d9" providerId="ADAL" clId="{59B5FB75-5C88-4625-A590-083B507FF66F}" dt="2024-11-28T12:24:36.156" v="625" actId="26606"/>
          <ac:spMkLst>
            <pc:docMk/>
            <pc:sldMk cId="1375878861" sldId="259"/>
            <ac:spMk id="77" creationId="{F35BC0E3-6FE4-4491-BA19-C0126066A51B}"/>
          </ac:spMkLst>
        </pc:spChg>
        <pc:spChg chg="add del">
          <ac:chgData name="Kenrie Vandekerckhove" userId="e6da4aef-2ddd-4c79-85e7-49815466d2d9" providerId="ADAL" clId="{59B5FB75-5C88-4625-A590-083B507FF66F}" dt="2024-11-28T12:24:36.156" v="625" actId="26606"/>
          <ac:spMkLst>
            <pc:docMk/>
            <pc:sldMk cId="1375878861" sldId="259"/>
            <ac:spMk id="78" creationId="{EA996627-3E00-4A50-8640-F4F7D38C556C}"/>
          </ac:spMkLst>
        </pc:spChg>
        <pc:spChg chg="add del">
          <ac:chgData name="Kenrie Vandekerckhove" userId="e6da4aef-2ddd-4c79-85e7-49815466d2d9" providerId="ADAL" clId="{59B5FB75-5C88-4625-A590-083B507FF66F}" dt="2024-11-28T12:26:03.871" v="650" actId="26606"/>
          <ac:spMkLst>
            <pc:docMk/>
            <pc:sldMk cId="1375878861" sldId="259"/>
            <ac:spMk id="83" creationId="{F58FB4AA-7058-4218-AE65-3ACD24A41226}"/>
          </ac:spMkLst>
        </pc:spChg>
        <pc:spChg chg="add del">
          <ac:chgData name="Kenrie Vandekerckhove" userId="e6da4aef-2ddd-4c79-85e7-49815466d2d9" providerId="ADAL" clId="{59B5FB75-5C88-4625-A590-083B507FF66F}" dt="2024-11-28T12:26:03.871" v="650" actId="26606"/>
          <ac:spMkLst>
            <pc:docMk/>
            <pc:sldMk cId="1375878861" sldId="259"/>
            <ac:spMk id="85" creationId="{F35BC0E3-6FE4-4491-BA19-C0126066A51B}"/>
          </ac:spMkLst>
        </pc:spChg>
        <pc:spChg chg="add del">
          <ac:chgData name="Kenrie Vandekerckhove" userId="e6da4aef-2ddd-4c79-85e7-49815466d2d9" providerId="ADAL" clId="{59B5FB75-5C88-4625-A590-083B507FF66F}" dt="2024-11-28T12:26:03.871" v="650" actId="26606"/>
          <ac:spMkLst>
            <pc:docMk/>
            <pc:sldMk cId="1375878861" sldId="259"/>
            <ac:spMk id="87" creationId="{DB11BD18-218F-49C7-BE16-82AEA08B237B}"/>
          </ac:spMkLst>
        </pc:spChg>
        <pc:spChg chg="add del">
          <ac:chgData name="Kenrie Vandekerckhove" userId="e6da4aef-2ddd-4c79-85e7-49815466d2d9" providerId="ADAL" clId="{59B5FB75-5C88-4625-A590-083B507FF66F}" dt="2024-11-28T12:26:03.871" v="650" actId="26606"/>
          <ac:spMkLst>
            <pc:docMk/>
            <pc:sldMk cId="1375878861" sldId="259"/>
            <ac:spMk id="91" creationId="{EA996627-3E00-4A50-8640-F4F7D38C556C}"/>
          </ac:spMkLst>
        </pc:spChg>
        <pc:spChg chg="add del">
          <ac:chgData name="Kenrie Vandekerckhove" userId="e6da4aef-2ddd-4c79-85e7-49815466d2d9" providerId="ADAL" clId="{59B5FB75-5C88-4625-A590-083B507FF66F}" dt="2024-11-28T12:26:03.871" v="650" actId="26606"/>
          <ac:spMkLst>
            <pc:docMk/>
            <pc:sldMk cId="1375878861" sldId="259"/>
            <ac:spMk id="93" creationId="{A619555D-3337-4F1A-9AFF-1DA3B921C57C}"/>
          </ac:spMkLst>
        </pc:spChg>
        <pc:spChg chg="add del">
          <ac:chgData name="Kenrie Vandekerckhove" userId="e6da4aef-2ddd-4c79-85e7-49815466d2d9" providerId="ADAL" clId="{59B5FB75-5C88-4625-A590-083B507FF66F}" dt="2024-11-28T12:26:03.871" v="650" actId="26606"/>
          <ac:spMkLst>
            <pc:docMk/>
            <pc:sldMk cId="1375878861" sldId="259"/>
            <ac:spMk id="95" creationId="{CF5E7AE0-415D-4236-B5E6-F2FC68DB94EE}"/>
          </ac:spMkLst>
        </pc:spChg>
        <pc:spChg chg="add del">
          <ac:chgData name="Kenrie Vandekerckhove" userId="e6da4aef-2ddd-4c79-85e7-49815466d2d9" providerId="ADAL" clId="{59B5FB75-5C88-4625-A590-083B507FF66F}" dt="2024-11-28T12:26:03.871" v="650" actId="26606"/>
          <ac:spMkLst>
            <pc:docMk/>
            <pc:sldMk cId="1375878861" sldId="259"/>
            <ac:spMk id="97" creationId="{0DCF8BF8-1714-494F-B2A6-D7A356A0E707}"/>
          </ac:spMkLst>
        </pc:spChg>
        <pc:spChg chg="add del">
          <ac:chgData name="Kenrie Vandekerckhove" userId="e6da4aef-2ddd-4c79-85e7-49815466d2d9" providerId="ADAL" clId="{59B5FB75-5C88-4625-A590-083B507FF66F}" dt="2024-11-28T12:26:03.871" v="650" actId="26606"/>
          <ac:spMkLst>
            <pc:docMk/>
            <pc:sldMk cId="1375878861" sldId="259"/>
            <ac:spMk id="98" creationId="{CE3C5560-7A9C-489F-9148-18C5E1D0F0B2}"/>
          </ac:spMkLst>
        </pc:spChg>
        <pc:spChg chg="add del">
          <ac:chgData name="Kenrie Vandekerckhove" userId="e6da4aef-2ddd-4c79-85e7-49815466d2d9" providerId="ADAL" clId="{59B5FB75-5C88-4625-A590-083B507FF66F}" dt="2024-11-28T12:26:03.871" v="650" actId="26606"/>
          <ac:spMkLst>
            <pc:docMk/>
            <pc:sldMk cId="1375878861" sldId="259"/>
            <ac:spMk id="99" creationId="{712D4376-A578-4FF1-94FC-245E7A6A489F}"/>
          </ac:spMkLst>
        </pc:spChg>
        <pc:spChg chg="add del">
          <ac:chgData name="Kenrie Vandekerckhove" userId="e6da4aef-2ddd-4c79-85e7-49815466d2d9" providerId="ADAL" clId="{59B5FB75-5C88-4625-A590-083B507FF66F}" dt="2024-11-28T12:25:25.340" v="646" actId="26606"/>
          <ac:spMkLst>
            <pc:docMk/>
            <pc:sldMk cId="1375878861" sldId="259"/>
            <ac:spMk id="100" creationId="{AC8EEB0F-BA72-49AC-956F-331B60FDE79E}"/>
          </ac:spMkLst>
        </pc:spChg>
        <pc:spChg chg="add del">
          <ac:chgData name="Kenrie Vandekerckhove" userId="e6da4aef-2ddd-4c79-85e7-49815466d2d9" providerId="ADAL" clId="{59B5FB75-5C88-4625-A590-083B507FF66F}" dt="2024-11-28T12:26:03.871" v="650" actId="26606"/>
          <ac:spMkLst>
            <pc:docMk/>
            <pc:sldMk cId="1375878861" sldId="259"/>
            <ac:spMk id="104" creationId="{AEA7509D-F04F-40CB-A0B3-EEF16499CC9F}"/>
          </ac:spMkLst>
        </pc:spChg>
        <pc:spChg chg="add del">
          <ac:chgData name="Kenrie Vandekerckhove" userId="e6da4aef-2ddd-4c79-85e7-49815466d2d9" providerId="ADAL" clId="{59B5FB75-5C88-4625-A590-083B507FF66F}" dt="2024-11-28T12:26:03.871" v="650" actId="26606"/>
          <ac:spMkLst>
            <pc:docMk/>
            <pc:sldMk cId="1375878861" sldId="259"/>
            <ac:spMk id="106" creationId="{C5CB530E-515E-412C-9DF1-5F8FFBD6F383}"/>
          </ac:spMkLst>
        </pc:spChg>
        <pc:grpChg chg="add del">
          <ac:chgData name="Kenrie Vandekerckhove" userId="e6da4aef-2ddd-4c79-85e7-49815466d2d9" providerId="ADAL" clId="{59B5FB75-5C88-4625-A590-083B507FF66F}" dt="2024-11-28T12:24:18.723" v="623" actId="26606"/>
          <ac:grpSpMkLst>
            <pc:docMk/>
            <pc:sldMk cId="1375878861" sldId="259"/>
            <ac:grpSpMk id="24" creationId="{FB9739EB-7F66-433D-841F-AB3CD18700B7}"/>
          </ac:grpSpMkLst>
        </pc:grpChg>
        <pc:grpChg chg="add del">
          <ac:chgData name="Kenrie Vandekerckhove" userId="e6da4aef-2ddd-4c79-85e7-49815466d2d9" providerId="ADAL" clId="{59B5FB75-5C88-4625-A590-083B507FF66F}" dt="2024-11-28T12:24:18.723" v="623" actId="26606"/>
          <ac:grpSpMkLst>
            <pc:docMk/>
            <pc:sldMk cId="1375878861" sldId="259"/>
            <ac:grpSpMk id="31" creationId="{9D69F773-8C5C-486C-B033-51C7BB3B3668}"/>
          </ac:grpSpMkLst>
        </pc:grpChg>
        <pc:grpChg chg="add del">
          <ac:chgData name="Kenrie Vandekerckhove" userId="e6da4aef-2ddd-4c79-85e7-49815466d2d9" providerId="ADAL" clId="{59B5FB75-5C88-4625-A590-083B507FF66F}" dt="2024-11-28T12:24:18.723" v="623" actId="26606"/>
          <ac:grpSpMkLst>
            <pc:docMk/>
            <pc:sldMk cId="1375878861" sldId="259"/>
            <ac:grpSpMk id="38" creationId="{EEC0EF42-FB7F-40F4-9F83-19A3651C7458}"/>
          </ac:grpSpMkLst>
        </pc:grpChg>
        <pc:grpChg chg="add del">
          <ac:chgData name="Kenrie Vandekerckhove" userId="e6da4aef-2ddd-4c79-85e7-49815466d2d9" providerId="ADAL" clId="{59B5FB75-5C88-4625-A590-083B507FF66F}" dt="2024-11-28T12:24:15.170" v="619" actId="26606"/>
          <ac:grpSpMkLst>
            <pc:docMk/>
            <pc:sldMk cId="1375878861" sldId="259"/>
            <ac:grpSpMk id="54" creationId="{6934FE3F-2C9A-47A8-AD41-AE1F3714E032}"/>
          </ac:grpSpMkLst>
        </pc:grpChg>
        <pc:grpChg chg="add del">
          <ac:chgData name="Kenrie Vandekerckhove" userId="e6da4aef-2ddd-4c79-85e7-49815466d2d9" providerId="ADAL" clId="{59B5FB75-5C88-4625-A590-083B507FF66F}" dt="2024-11-28T12:24:15.170" v="619" actId="26606"/>
          <ac:grpSpMkLst>
            <pc:docMk/>
            <pc:sldMk cId="1375878861" sldId="259"/>
            <ac:grpSpMk id="60" creationId="{90B5F253-47CA-4D37-A665-988E95640ACA}"/>
          </ac:grpSpMkLst>
        </pc:grpChg>
        <pc:grpChg chg="add del">
          <ac:chgData name="Kenrie Vandekerckhove" userId="e6da4aef-2ddd-4c79-85e7-49815466d2d9" providerId="ADAL" clId="{59B5FB75-5C88-4625-A590-083B507FF66F}" dt="2024-11-28T12:24:15.170" v="619" actId="26606"/>
          <ac:grpSpMkLst>
            <pc:docMk/>
            <pc:sldMk cId="1375878861" sldId="259"/>
            <ac:grpSpMk id="66" creationId="{02927767-6598-411B-B8D2-33814750396E}"/>
          </ac:grpSpMkLst>
        </pc:grpChg>
        <pc:grpChg chg="add del">
          <ac:chgData name="Kenrie Vandekerckhove" userId="e6da4aef-2ddd-4c79-85e7-49815466d2d9" providerId="ADAL" clId="{59B5FB75-5C88-4625-A590-083B507FF66F}" dt="2024-11-28T12:25:25.340" v="646" actId="26606"/>
          <ac:grpSpMkLst>
            <pc:docMk/>
            <pc:sldMk cId="1375878861" sldId="259"/>
            <ac:grpSpMk id="102" creationId="{54C5F191-28EB-4204-8F9D-2EA49651480F}"/>
          </ac:grpSpMkLst>
        </pc:grpChg>
        <pc:grpChg chg="add del">
          <ac:chgData name="Kenrie Vandekerckhove" userId="e6da4aef-2ddd-4c79-85e7-49815466d2d9" providerId="ADAL" clId="{59B5FB75-5C88-4625-A590-083B507FF66F}" dt="2024-11-28T12:25:25.340" v="646" actId="26606"/>
          <ac:grpSpMkLst>
            <pc:docMk/>
            <pc:sldMk cId="1375878861" sldId="259"/>
            <ac:grpSpMk id="108" creationId="{19A5CE6D-B0CD-44A3-A50A-64467EB0712C}"/>
          </ac:grpSpMkLst>
        </pc:grpChg>
        <pc:grpChg chg="add del">
          <ac:chgData name="Kenrie Vandekerckhove" userId="e6da4aef-2ddd-4c79-85e7-49815466d2d9" providerId="ADAL" clId="{59B5FB75-5C88-4625-A590-083B507FF66F}" dt="2024-11-28T12:25:25.340" v="646" actId="26606"/>
          <ac:grpSpMkLst>
            <pc:docMk/>
            <pc:sldMk cId="1375878861" sldId="259"/>
            <ac:grpSpMk id="114" creationId="{1F5AD99D-D9DE-4538-B93F-D082821D361E}"/>
          </ac:grpSpMkLst>
        </pc:grpChg>
        <pc:picChg chg="add mod ord">
          <ac:chgData name="Kenrie Vandekerckhove" userId="e6da4aef-2ddd-4c79-85e7-49815466d2d9" providerId="ADAL" clId="{59B5FB75-5C88-4625-A590-083B507FF66F}" dt="2024-11-28T12:26:03.871" v="650" actId="26606"/>
          <ac:picMkLst>
            <pc:docMk/>
            <pc:sldMk cId="1375878861" sldId="259"/>
            <ac:picMk id="5" creationId="{0588204C-A45F-C029-0331-F9AD686EA6F0}"/>
          </ac:picMkLst>
        </pc:picChg>
        <pc:picChg chg="add mod ord modCrop">
          <ac:chgData name="Kenrie Vandekerckhove" userId="e6da4aef-2ddd-4c79-85e7-49815466d2d9" providerId="ADAL" clId="{59B5FB75-5C88-4625-A590-083B507FF66F}" dt="2024-11-28T14:36:05.118" v="1501" actId="18131"/>
          <ac:picMkLst>
            <pc:docMk/>
            <pc:sldMk cId="1375878861" sldId="259"/>
            <ac:picMk id="7" creationId="{78DC27CF-7ED0-5C5C-AE5C-1FC0A3804CEF}"/>
          </ac:picMkLst>
        </pc:picChg>
        <pc:picChg chg="add mod ord modCrop">
          <ac:chgData name="Kenrie Vandekerckhove" userId="e6da4aef-2ddd-4c79-85e7-49815466d2d9" providerId="ADAL" clId="{59B5FB75-5C88-4625-A590-083B507FF66F}" dt="2024-12-12T12:25:45.518" v="2174" actId="732"/>
          <ac:picMkLst>
            <pc:docMk/>
            <pc:sldMk cId="1375878861" sldId="259"/>
            <ac:picMk id="9" creationId="{327044AF-3D50-A5BC-3C30-C84E8F6DFB39}"/>
          </ac:picMkLst>
        </pc:picChg>
        <pc:picChg chg="add mod">
          <ac:chgData name="Kenrie Vandekerckhove" userId="e6da4aef-2ddd-4c79-85e7-49815466d2d9" providerId="ADAL" clId="{59B5FB75-5C88-4625-A590-083B507FF66F}" dt="2024-12-12T12:24:57.168" v="2162" actId="1076"/>
          <ac:picMkLst>
            <pc:docMk/>
            <pc:sldMk cId="1375878861" sldId="259"/>
            <ac:picMk id="10" creationId="{2FEB2DA7-3A39-20EC-BAFC-F89920BEF460}"/>
          </ac:picMkLst>
        </pc:picChg>
        <pc:picChg chg="add mod">
          <ac:chgData name="Kenrie Vandekerckhove" userId="e6da4aef-2ddd-4c79-85e7-49815466d2d9" providerId="ADAL" clId="{59B5FB75-5C88-4625-A590-083B507FF66F}" dt="2024-11-28T12:26:48.370" v="654" actId="1076"/>
          <ac:picMkLst>
            <pc:docMk/>
            <pc:sldMk cId="1375878861" sldId="259"/>
            <ac:picMk id="12" creationId="{F44E5094-2045-97DB-12B7-04C92F7AD1CF}"/>
          </ac:picMkLst>
        </pc:picChg>
        <pc:picChg chg="add del">
          <ac:chgData name="Kenrie Vandekerckhove" userId="e6da4aef-2ddd-4c79-85e7-49815466d2d9" providerId="ADAL" clId="{59B5FB75-5C88-4625-A590-083B507FF66F}" dt="2024-11-28T12:28:48.974" v="663" actId="22"/>
          <ac:picMkLst>
            <pc:docMk/>
            <pc:sldMk cId="1375878861" sldId="259"/>
            <ac:picMk id="17" creationId="{E233C6DA-4232-6A73-7594-B94B73EE59BC}"/>
          </ac:picMkLst>
        </pc:picChg>
        <pc:cxnChg chg="add del">
          <ac:chgData name="Kenrie Vandekerckhove" userId="e6da4aef-2ddd-4c79-85e7-49815466d2d9" providerId="ADAL" clId="{59B5FB75-5C88-4625-A590-083B507FF66F}" dt="2024-11-28T12:24:36.156" v="625" actId="26606"/>
          <ac:cxnSpMkLst>
            <pc:docMk/>
            <pc:sldMk cId="1375878861" sldId="259"/>
            <ac:cxnSpMk id="58" creationId="{A054EDF5-7644-4A95-AB88-057FAB414FEE}"/>
          </ac:cxnSpMkLst>
        </pc:cxnChg>
        <pc:cxnChg chg="add del">
          <ac:chgData name="Kenrie Vandekerckhove" userId="e6da4aef-2ddd-4c79-85e7-49815466d2d9" providerId="ADAL" clId="{59B5FB75-5C88-4625-A590-083B507FF66F}" dt="2024-11-28T12:26:03.871" v="650" actId="26606"/>
          <ac:cxnSpMkLst>
            <pc:docMk/>
            <pc:sldMk cId="1375878861" sldId="259"/>
            <ac:cxnSpMk id="89" creationId="{A054EDF5-7644-4A95-AB88-057FAB414FEE}"/>
          </ac:cxnSpMkLst>
        </pc:cxnChg>
        <pc:cxnChg chg="add del">
          <ac:chgData name="Kenrie Vandekerckhove" userId="e6da4aef-2ddd-4c79-85e7-49815466d2d9" providerId="ADAL" clId="{59B5FB75-5C88-4625-A590-083B507FF66F}" dt="2024-11-28T12:26:03.871" v="650" actId="26606"/>
          <ac:cxnSpMkLst>
            <pc:docMk/>
            <pc:sldMk cId="1375878861" sldId="259"/>
            <ac:cxnSpMk id="110" creationId="{56020367-4FD5-4596-8E10-C5F095CD8DBF}"/>
          </ac:cxnSpMkLst>
        </pc:cxnChg>
      </pc:sldChg>
      <pc:sldChg chg="addSp delSp modSp new del mod setBg">
        <pc:chgData name="Kenrie Vandekerckhove" userId="e6da4aef-2ddd-4c79-85e7-49815466d2d9" providerId="ADAL" clId="{59B5FB75-5C88-4625-A590-083B507FF66F}" dt="2024-11-28T14:10:04.394" v="1347" actId="2696"/>
        <pc:sldMkLst>
          <pc:docMk/>
          <pc:sldMk cId="623253729" sldId="260"/>
        </pc:sldMkLst>
        <pc:spChg chg="mod">
          <ac:chgData name="Kenrie Vandekerckhove" userId="e6da4aef-2ddd-4c79-85e7-49815466d2d9" providerId="ADAL" clId="{59B5FB75-5C88-4625-A590-083B507FF66F}" dt="2024-11-28T13:14:51.699" v="958" actId="108"/>
          <ac:spMkLst>
            <pc:docMk/>
            <pc:sldMk cId="623253729" sldId="260"/>
            <ac:spMk id="2" creationId="{18A9967A-41FA-AA0D-EEC8-BC23E78726AC}"/>
          </ac:spMkLst>
        </pc:spChg>
        <pc:spChg chg="mod">
          <ac:chgData name="Kenrie Vandekerckhove" userId="e6da4aef-2ddd-4c79-85e7-49815466d2d9" providerId="ADAL" clId="{59B5FB75-5C88-4625-A590-083B507FF66F}" dt="2024-11-28T12:56:20.619" v="876" actId="1076"/>
          <ac:spMkLst>
            <pc:docMk/>
            <pc:sldMk cId="623253729" sldId="260"/>
            <ac:spMk id="3" creationId="{96B5EFAA-131B-36ED-9684-BDFEB489BD98}"/>
          </ac:spMkLst>
        </pc:spChg>
        <pc:spChg chg="add del">
          <ac:chgData name="Kenrie Vandekerckhove" userId="e6da4aef-2ddd-4c79-85e7-49815466d2d9" providerId="ADAL" clId="{59B5FB75-5C88-4625-A590-083B507FF66F}" dt="2024-11-28T12:55:02.279" v="856" actId="26606"/>
          <ac:spMkLst>
            <pc:docMk/>
            <pc:sldMk cId="623253729" sldId="260"/>
            <ac:spMk id="10" creationId="{A3363022-C969-41E9-8EB2-E4C94908C1FA}"/>
          </ac:spMkLst>
        </pc:spChg>
        <pc:spChg chg="add del">
          <ac:chgData name="Kenrie Vandekerckhove" userId="e6da4aef-2ddd-4c79-85e7-49815466d2d9" providerId="ADAL" clId="{59B5FB75-5C88-4625-A590-083B507FF66F}" dt="2024-11-28T12:55:02.279" v="856" actId="26606"/>
          <ac:spMkLst>
            <pc:docMk/>
            <pc:sldMk cId="623253729" sldId="260"/>
            <ac:spMk id="12" creationId="{8D1AD6B3-BE88-4CEB-BA17-790657CC4729}"/>
          </ac:spMkLst>
        </pc:spChg>
        <pc:spChg chg="add">
          <ac:chgData name="Kenrie Vandekerckhove" userId="e6da4aef-2ddd-4c79-85e7-49815466d2d9" providerId="ADAL" clId="{59B5FB75-5C88-4625-A590-083B507FF66F}" dt="2024-11-28T12:55:02.309" v="857" actId="26606"/>
          <ac:spMkLst>
            <pc:docMk/>
            <pc:sldMk cId="623253729" sldId="260"/>
            <ac:spMk id="19" creationId="{65219498-D544-41AC-98FE-8F956EF66A62}"/>
          </ac:spMkLst>
        </pc:spChg>
        <pc:spChg chg="add">
          <ac:chgData name="Kenrie Vandekerckhove" userId="e6da4aef-2ddd-4c79-85e7-49815466d2d9" providerId="ADAL" clId="{59B5FB75-5C88-4625-A590-083B507FF66F}" dt="2024-11-28T12:55:02.309" v="857" actId="26606"/>
          <ac:spMkLst>
            <pc:docMk/>
            <pc:sldMk cId="623253729" sldId="260"/>
            <ac:spMk id="20" creationId="{F500DBFC-17A9-4E0A-AEE2-A49F9AEEF0FD}"/>
          </ac:spMkLst>
        </pc:spChg>
        <pc:grpChg chg="add del">
          <ac:chgData name="Kenrie Vandekerckhove" userId="e6da4aef-2ddd-4c79-85e7-49815466d2d9" providerId="ADAL" clId="{59B5FB75-5C88-4625-A590-083B507FF66F}" dt="2024-11-28T12:55:02.279" v="856" actId="26606"/>
          <ac:grpSpMkLst>
            <pc:docMk/>
            <pc:sldMk cId="623253729" sldId="260"/>
            <ac:grpSpMk id="14" creationId="{89D1390B-7E13-4B4F-9CB2-391063412E54}"/>
          </ac:grpSpMkLst>
        </pc:grpChg>
        <pc:grpChg chg="add">
          <ac:chgData name="Kenrie Vandekerckhove" userId="e6da4aef-2ddd-4c79-85e7-49815466d2d9" providerId="ADAL" clId="{59B5FB75-5C88-4625-A590-083B507FF66F}" dt="2024-11-28T12:55:02.309" v="857" actId="26606"/>
          <ac:grpSpMkLst>
            <pc:docMk/>
            <pc:sldMk cId="623253729" sldId="260"/>
            <ac:grpSpMk id="21" creationId="{D74613BB-817C-4C4F-8A24-4936F2F064C0}"/>
          </ac:grpSpMkLst>
        </pc:grpChg>
        <pc:picChg chg="add mod">
          <ac:chgData name="Kenrie Vandekerckhove" userId="e6da4aef-2ddd-4c79-85e7-49815466d2d9" providerId="ADAL" clId="{59B5FB75-5C88-4625-A590-083B507FF66F}" dt="2024-11-28T12:55:12.500" v="859" actId="1076"/>
          <ac:picMkLst>
            <pc:docMk/>
            <pc:sldMk cId="623253729" sldId="260"/>
            <ac:picMk id="5" creationId="{5C4B3223-55A3-9E9F-6A24-742C9E6D1CDD}"/>
          </ac:picMkLst>
        </pc:picChg>
        <pc:picChg chg="add mod">
          <ac:chgData name="Kenrie Vandekerckhove" userId="e6da4aef-2ddd-4c79-85e7-49815466d2d9" providerId="ADAL" clId="{59B5FB75-5C88-4625-A590-083B507FF66F}" dt="2024-11-28T12:55:29.593" v="860"/>
          <ac:picMkLst>
            <pc:docMk/>
            <pc:sldMk cId="623253729" sldId="260"/>
            <ac:picMk id="6" creationId="{98998F7F-DB4B-2850-A706-F54EF8EE9D56}"/>
          </ac:picMkLst>
        </pc:picChg>
        <pc:picChg chg="add del">
          <ac:chgData name="Kenrie Vandekerckhove" userId="e6da4aef-2ddd-4c79-85e7-49815466d2d9" providerId="ADAL" clId="{59B5FB75-5C88-4625-A590-083B507FF66F}" dt="2024-11-28T12:55:02.279" v="856" actId="26606"/>
          <ac:picMkLst>
            <pc:docMk/>
            <pc:sldMk cId="623253729" sldId="260"/>
            <ac:picMk id="7" creationId="{34783BAC-0DDC-0F6C-EBE3-2B3088E6A70D}"/>
          </ac:picMkLst>
        </pc:picChg>
        <pc:picChg chg="add">
          <ac:chgData name="Kenrie Vandekerckhove" userId="e6da4aef-2ddd-4c79-85e7-49815466d2d9" providerId="ADAL" clId="{59B5FB75-5C88-4625-A590-083B507FF66F}" dt="2024-11-28T12:55:02.309" v="857" actId="26606"/>
          <ac:picMkLst>
            <pc:docMk/>
            <pc:sldMk cId="623253729" sldId="260"/>
            <ac:picMk id="25" creationId="{4534EC17-BA84-0D02-01D8-2BAB84188403}"/>
          </ac:picMkLst>
        </pc:picChg>
        <pc:picChg chg="add mod">
          <ac:chgData name="Kenrie Vandekerckhove" userId="e6da4aef-2ddd-4c79-85e7-49815466d2d9" providerId="ADAL" clId="{59B5FB75-5C88-4625-A590-083B507FF66F}" dt="2024-11-28T13:02:14.491" v="882" actId="1076"/>
          <ac:picMkLst>
            <pc:docMk/>
            <pc:sldMk cId="623253729" sldId="260"/>
            <ac:picMk id="4098" creationId="{12A28AC5-91E9-D3BE-244C-05959EC433B6}"/>
          </ac:picMkLst>
        </pc:picChg>
      </pc:sldChg>
      <pc:sldChg chg="addSp delSp modSp new del mod setBg">
        <pc:chgData name="Kenrie Vandekerckhove" userId="e6da4aef-2ddd-4c79-85e7-49815466d2d9" providerId="ADAL" clId="{59B5FB75-5C88-4625-A590-083B507FF66F}" dt="2024-11-28T14:12:16.351" v="1386" actId="2696"/>
        <pc:sldMkLst>
          <pc:docMk/>
          <pc:sldMk cId="1679669569" sldId="261"/>
        </pc:sldMkLst>
        <pc:spChg chg="mod ord">
          <ac:chgData name="Kenrie Vandekerckhove" userId="e6da4aef-2ddd-4c79-85e7-49815466d2d9" providerId="ADAL" clId="{59B5FB75-5C88-4625-A590-083B507FF66F}" dt="2024-11-28T13:11:11.240" v="943" actId="113"/>
          <ac:spMkLst>
            <pc:docMk/>
            <pc:sldMk cId="1679669569" sldId="261"/>
            <ac:spMk id="2" creationId="{312DA34B-C772-16B3-F95E-81C9142DC0E9}"/>
          </ac:spMkLst>
        </pc:spChg>
        <pc:spChg chg="del mod">
          <ac:chgData name="Kenrie Vandekerckhove" userId="e6da4aef-2ddd-4c79-85e7-49815466d2d9" providerId="ADAL" clId="{59B5FB75-5C88-4625-A590-083B507FF66F}" dt="2024-11-28T13:09:51.133" v="918" actId="478"/>
          <ac:spMkLst>
            <pc:docMk/>
            <pc:sldMk cId="1679669569" sldId="261"/>
            <ac:spMk id="3" creationId="{6E0518F8-2F87-28F6-ACAF-5D518A6C7421}"/>
          </ac:spMkLst>
        </pc:spChg>
        <pc:spChg chg="add">
          <ac:chgData name="Kenrie Vandekerckhove" userId="e6da4aef-2ddd-4c79-85e7-49815466d2d9" providerId="ADAL" clId="{59B5FB75-5C88-4625-A590-083B507FF66F}" dt="2024-11-28T13:06:35.335" v="887" actId="26606"/>
          <ac:spMkLst>
            <pc:docMk/>
            <pc:sldMk cId="1679669569" sldId="261"/>
            <ac:spMk id="10" creationId="{643A7A40-1AE6-4218-A8E0-8248174A5377}"/>
          </ac:spMkLst>
        </pc:spChg>
        <pc:spChg chg="add">
          <ac:chgData name="Kenrie Vandekerckhove" userId="e6da4aef-2ddd-4c79-85e7-49815466d2d9" providerId="ADAL" clId="{59B5FB75-5C88-4625-A590-083B507FF66F}" dt="2024-11-28T13:06:35.335" v="887" actId="26606"/>
          <ac:spMkLst>
            <pc:docMk/>
            <pc:sldMk cId="1679669569" sldId="261"/>
            <ac:spMk id="12" creationId="{BD8AB40A-4374-4897-B5EE-9F8913476E47}"/>
          </ac:spMkLst>
        </pc:spChg>
        <pc:grpChg chg="add">
          <ac:chgData name="Kenrie Vandekerckhove" userId="e6da4aef-2ddd-4c79-85e7-49815466d2d9" providerId="ADAL" clId="{59B5FB75-5C88-4625-A590-083B507FF66F}" dt="2024-11-28T13:06:35.335" v="887" actId="26606"/>
          <ac:grpSpMkLst>
            <pc:docMk/>
            <pc:sldMk cId="1679669569" sldId="261"/>
            <ac:grpSpMk id="14" creationId="{2783379C-045E-4010-ABDC-A270A0AA1068}"/>
          </ac:grpSpMkLst>
        </pc:grpChg>
        <pc:grpChg chg="add">
          <ac:chgData name="Kenrie Vandekerckhove" userId="e6da4aef-2ddd-4c79-85e7-49815466d2d9" providerId="ADAL" clId="{59B5FB75-5C88-4625-A590-083B507FF66F}" dt="2024-11-28T13:06:35.335" v="887" actId="26606"/>
          <ac:grpSpMkLst>
            <pc:docMk/>
            <pc:sldMk cId="1679669569" sldId="261"/>
            <ac:grpSpMk id="20" creationId="{F5FDDF18-F156-4D2D-82C6-F55008E338B5}"/>
          </ac:grpSpMkLst>
        </pc:grpChg>
        <pc:picChg chg="add del mod modCrop">
          <ac:chgData name="Kenrie Vandekerckhove" userId="e6da4aef-2ddd-4c79-85e7-49815466d2d9" providerId="ADAL" clId="{59B5FB75-5C88-4625-A590-083B507FF66F}" dt="2024-11-28T13:07:17.828" v="896" actId="478"/>
          <ac:picMkLst>
            <pc:docMk/>
            <pc:sldMk cId="1679669569" sldId="261"/>
            <ac:picMk id="5" creationId="{1E2352AE-5686-8071-DCCC-EEB82B384FF1}"/>
          </ac:picMkLst>
        </pc:picChg>
        <pc:picChg chg="add del mod">
          <ac:chgData name="Kenrie Vandekerckhove" userId="e6da4aef-2ddd-4c79-85e7-49815466d2d9" providerId="ADAL" clId="{59B5FB75-5C88-4625-A590-083B507FF66F}" dt="2024-11-28T13:13:03.693" v="944" actId="478"/>
          <ac:picMkLst>
            <pc:docMk/>
            <pc:sldMk cId="1679669569" sldId="261"/>
            <ac:picMk id="7" creationId="{2A8022C4-8C6E-31A4-B8B2-6933F376B481}"/>
          </ac:picMkLst>
        </pc:picChg>
        <pc:picChg chg="add mod">
          <ac:chgData name="Kenrie Vandekerckhove" userId="e6da4aef-2ddd-4c79-85e7-49815466d2d9" providerId="ADAL" clId="{59B5FB75-5C88-4625-A590-083B507FF66F}" dt="2024-11-28T13:08:57.610" v="903"/>
          <ac:picMkLst>
            <pc:docMk/>
            <pc:sldMk cId="1679669569" sldId="261"/>
            <ac:picMk id="8" creationId="{AF0A079E-2743-A28C-8A68-72337865BD0F}"/>
          </ac:picMkLst>
        </pc:picChg>
        <pc:picChg chg="add mod">
          <ac:chgData name="Kenrie Vandekerckhove" userId="e6da4aef-2ddd-4c79-85e7-49815466d2d9" providerId="ADAL" clId="{59B5FB75-5C88-4625-A590-083B507FF66F}" dt="2024-11-28T13:08:57.610" v="903"/>
          <ac:picMkLst>
            <pc:docMk/>
            <pc:sldMk cId="1679669569" sldId="261"/>
            <ac:picMk id="9" creationId="{AAC63AFE-959D-8766-1440-0FC2BF2769ED}"/>
          </ac:picMkLst>
        </pc:picChg>
        <pc:picChg chg="add mod modCrop">
          <ac:chgData name="Kenrie Vandekerckhove" userId="e6da4aef-2ddd-4c79-85e7-49815466d2d9" providerId="ADAL" clId="{59B5FB75-5C88-4625-A590-083B507FF66F}" dt="2024-11-28T13:13:58.590" v="955" actId="1076"/>
          <ac:picMkLst>
            <pc:docMk/>
            <pc:sldMk cId="1679669569" sldId="261"/>
            <ac:picMk id="13" creationId="{58D02A76-D9D6-AC7A-BC56-5E672494A2D8}"/>
          </ac:picMkLst>
        </pc:picChg>
      </pc:sldChg>
      <pc:sldChg chg="addSp delSp modSp new mod modTransition setBg">
        <pc:chgData name="Kenrie Vandekerckhove" userId="e6da4aef-2ddd-4c79-85e7-49815466d2d9" providerId="ADAL" clId="{59B5FB75-5C88-4625-A590-083B507FF66F}" dt="2024-11-28T14:13:49.351" v="1397" actId="121"/>
        <pc:sldMkLst>
          <pc:docMk/>
          <pc:sldMk cId="3365166554" sldId="262"/>
        </pc:sldMkLst>
        <pc:spChg chg="mod">
          <ac:chgData name="Kenrie Vandekerckhove" userId="e6da4aef-2ddd-4c79-85e7-49815466d2d9" providerId="ADAL" clId="{59B5FB75-5C88-4625-A590-083B507FF66F}" dt="2024-11-28T13:32:24.399" v="1056" actId="113"/>
          <ac:spMkLst>
            <pc:docMk/>
            <pc:sldMk cId="3365166554" sldId="262"/>
            <ac:spMk id="2" creationId="{D64E4367-20A3-10BF-D9DF-7ADFB9DBE82E}"/>
          </ac:spMkLst>
        </pc:spChg>
        <pc:spChg chg="del">
          <ac:chgData name="Kenrie Vandekerckhove" userId="e6da4aef-2ddd-4c79-85e7-49815466d2d9" providerId="ADAL" clId="{59B5FB75-5C88-4625-A590-083B507FF66F}" dt="2024-11-28T13:23:52.593" v="963"/>
          <ac:spMkLst>
            <pc:docMk/>
            <pc:sldMk cId="3365166554" sldId="262"/>
            <ac:spMk id="3" creationId="{FA39A235-65BD-AC0A-85E5-42DB96948754}"/>
          </ac:spMkLst>
        </pc:spChg>
        <pc:spChg chg="add mod">
          <ac:chgData name="Kenrie Vandekerckhove" userId="e6da4aef-2ddd-4c79-85e7-49815466d2d9" providerId="ADAL" clId="{59B5FB75-5C88-4625-A590-083B507FF66F}" dt="2024-11-28T14:13:49.351" v="1397" actId="121"/>
          <ac:spMkLst>
            <pc:docMk/>
            <pc:sldMk cId="3365166554" sldId="262"/>
            <ac:spMk id="4" creationId="{B1A0A666-15B9-D9D1-0FDE-588E212ACFC3}"/>
          </ac:spMkLst>
        </pc:spChg>
        <pc:spChg chg="add">
          <ac:chgData name="Kenrie Vandekerckhove" userId="e6da4aef-2ddd-4c79-85e7-49815466d2d9" providerId="ADAL" clId="{59B5FB75-5C88-4625-A590-083B507FF66F}" dt="2024-11-28T13:27:44.756" v="996" actId="26606"/>
          <ac:spMkLst>
            <pc:docMk/>
            <pc:sldMk cId="3365166554" sldId="262"/>
            <ac:spMk id="11" creationId="{362D44EE-C852-4460-B8B5-C4F2BC20510C}"/>
          </ac:spMkLst>
        </pc:spChg>
        <pc:spChg chg="add">
          <ac:chgData name="Kenrie Vandekerckhove" userId="e6da4aef-2ddd-4c79-85e7-49815466d2d9" providerId="ADAL" clId="{59B5FB75-5C88-4625-A590-083B507FF66F}" dt="2024-11-28T13:27:44.756" v="996" actId="26606"/>
          <ac:spMkLst>
            <pc:docMk/>
            <pc:sldMk cId="3365166554" sldId="262"/>
            <ac:spMk id="13" creationId="{658970D8-8D1D-4B5C-894B-E871CC86543D}"/>
          </ac:spMkLst>
        </pc:spChg>
        <pc:spChg chg="add">
          <ac:chgData name="Kenrie Vandekerckhove" userId="e6da4aef-2ddd-4c79-85e7-49815466d2d9" providerId="ADAL" clId="{59B5FB75-5C88-4625-A590-083B507FF66F}" dt="2024-11-28T13:27:44.756" v="996" actId="26606"/>
          <ac:spMkLst>
            <pc:docMk/>
            <pc:sldMk cId="3365166554" sldId="262"/>
            <ac:spMk id="15" creationId="{F227E5B6-9132-43CA-B503-37A18562ADF2}"/>
          </ac:spMkLst>
        </pc:spChg>
        <pc:spChg chg="add">
          <ac:chgData name="Kenrie Vandekerckhove" userId="e6da4aef-2ddd-4c79-85e7-49815466d2d9" providerId="ADAL" clId="{59B5FB75-5C88-4625-A590-083B507FF66F}" dt="2024-11-28T13:27:44.756" v="996" actId="26606"/>
          <ac:spMkLst>
            <pc:docMk/>
            <pc:sldMk cId="3365166554" sldId="262"/>
            <ac:spMk id="17" creationId="{03C2051E-A88D-48E5-BACF-AAED17892722}"/>
          </ac:spMkLst>
        </pc:spChg>
        <pc:spChg chg="add">
          <ac:chgData name="Kenrie Vandekerckhove" userId="e6da4aef-2ddd-4c79-85e7-49815466d2d9" providerId="ADAL" clId="{59B5FB75-5C88-4625-A590-083B507FF66F}" dt="2024-11-28T13:27:44.756" v="996" actId="26606"/>
          <ac:spMkLst>
            <pc:docMk/>
            <pc:sldMk cId="3365166554" sldId="262"/>
            <ac:spMk id="19" creationId="{7821A508-2985-4905-874A-527429BAABFA}"/>
          </ac:spMkLst>
        </pc:spChg>
        <pc:spChg chg="add">
          <ac:chgData name="Kenrie Vandekerckhove" userId="e6da4aef-2ddd-4c79-85e7-49815466d2d9" providerId="ADAL" clId="{59B5FB75-5C88-4625-A590-083B507FF66F}" dt="2024-11-28T13:27:44.756" v="996" actId="26606"/>
          <ac:spMkLst>
            <pc:docMk/>
            <pc:sldMk cId="3365166554" sldId="262"/>
            <ac:spMk id="21" creationId="{D2929CB1-0E3C-4B2D-ADC5-0154FB33BA44}"/>
          </ac:spMkLst>
        </pc:spChg>
        <pc:spChg chg="add">
          <ac:chgData name="Kenrie Vandekerckhove" userId="e6da4aef-2ddd-4c79-85e7-49815466d2d9" providerId="ADAL" clId="{59B5FB75-5C88-4625-A590-083B507FF66F}" dt="2024-11-28T13:27:44.756" v="996" actId="26606"/>
          <ac:spMkLst>
            <pc:docMk/>
            <pc:sldMk cId="3365166554" sldId="262"/>
            <ac:spMk id="23" creationId="{5F2F0C84-BE8C-4DC2-A6D3-30349A801D5C}"/>
          </ac:spMkLst>
        </pc:spChg>
        <pc:picChg chg="add mod">
          <ac:chgData name="Kenrie Vandekerckhove" userId="e6da4aef-2ddd-4c79-85e7-49815466d2d9" providerId="ADAL" clId="{59B5FB75-5C88-4625-A590-083B507FF66F}" dt="2024-11-28T13:27:44.756" v="996" actId="26606"/>
          <ac:picMkLst>
            <pc:docMk/>
            <pc:sldMk cId="3365166554" sldId="262"/>
            <ac:picMk id="6" creationId="{78DA3EA2-17FF-E1CA-E52B-22E86643A9EE}"/>
          </ac:picMkLst>
        </pc:picChg>
        <pc:picChg chg="add mod">
          <ac:chgData name="Kenrie Vandekerckhove" userId="e6da4aef-2ddd-4c79-85e7-49815466d2d9" providerId="ADAL" clId="{59B5FB75-5C88-4625-A590-083B507FF66F}" dt="2024-11-28T13:30:38.840" v="1023"/>
          <ac:picMkLst>
            <pc:docMk/>
            <pc:sldMk cId="3365166554" sldId="262"/>
            <ac:picMk id="7" creationId="{4195AA0D-EDB3-E70B-B9A4-52547A7320A1}"/>
          </ac:picMkLst>
        </pc:picChg>
        <pc:picChg chg="add mod">
          <ac:chgData name="Kenrie Vandekerckhove" userId="e6da4aef-2ddd-4c79-85e7-49815466d2d9" providerId="ADAL" clId="{59B5FB75-5C88-4625-A590-083B507FF66F}" dt="2024-11-28T13:30:38.840" v="1023"/>
          <ac:picMkLst>
            <pc:docMk/>
            <pc:sldMk cId="3365166554" sldId="262"/>
            <ac:picMk id="8" creationId="{4B746111-77B0-420B-1CE8-209374590BCD}"/>
          </ac:picMkLst>
        </pc:picChg>
      </pc:sldChg>
      <pc:sldChg chg="addSp delSp modSp new del">
        <pc:chgData name="Kenrie Vandekerckhove" userId="e6da4aef-2ddd-4c79-85e7-49815466d2d9" providerId="ADAL" clId="{59B5FB75-5C88-4625-A590-083B507FF66F}" dt="2024-11-28T13:32:39.649" v="1058" actId="2696"/>
        <pc:sldMkLst>
          <pc:docMk/>
          <pc:sldMk cId="567086837" sldId="263"/>
        </pc:sldMkLst>
        <pc:spChg chg="del">
          <ac:chgData name="Kenrie Vandekerckhove" userId="e6da4aef-2ddd-4c79-85e7-49815466d2d9" providerId="ADAL" clId="{59B5FB75-5C88-4625-A590-083B507FF66F}" dt="2024-11-28T13:24:27.566" v="969"/>
          <ac:spMkLst>
            <pc:docMk/>
            <pc:sldMk cId="567086837" sldId="263"/>
            <ac:spMk id="3" creationId="{60E5E42B-0B07-27EA-DDEB-A8454C0E1BAC}"/>
          </ac:spMkLst>
        </pc:spChg>
        <pc:spChg chg="add mod">
          <ac:chgData name="Kenrie Vandekerckhove" userId="e6da4aef-2ddd-4c79-85e7-49815466d2d9" providerId="ADAL" clId="{59B5FB75-5C88-4625-A590-083B507FF66F}" dt="2024-11-28T13:24:27.566" v="969"/>
          <ac:spMkLst>
            <pc:docMk/>
            <pc:sldMk cId="567086837" sldId="263"/>
            <ac:spMk id="4" creationId="{B8FBF5FF-C53F-35AC-BE0E-413507661268}"/>
          </ac:spMkLst>
        </pc:spChg>
      </pc:sldChg>
      <pc:sldChg chg="addSp delSp modSp add del">
        <pc:chgData name="Kenrie Vandekerckhove" userId="e6da4aef-2ddd-4c79-85e7-49815466d2d9" providerId="ADAL" clId="{59B5FB75-5C88-4625-A590-083B507FF66F}" dt="2024-11-28T13:34:46.105" v="1077" actId="47"/>
        <pc:sldMkLst>
          <pc:docMk/>
          <pc:sldMk cId="3423775554" sldId="264"/>
        </pc:sldMkLst>
        <pc:spChg chg="del">
          <ac:chgData name="Kenrie Vandekerckhove" userId="e6da4aef-2ddd-4c79-85e7-49815466d2d9" providerId="ADAL" clId="{59B5FB75-5C88-4625-A590-083B507FF66F}" dt="2024-11-28T13:24:42.419" v="970"/>
          <ac:spMkLst>
            <pc:docMk/>
            <pc:sldMk cId="3423775554" sldId="264"/>
            <ac:spMk id="3" creationId="{BE8FF089-AB67-499F-0F58-26D1127A6A07}"/>
          </ac:spMkLst>
        </pc:spChg>
        <pc:spChg chg="add mod">
          <ac:chgData name="Kenrie Vandekerckhove" userId="e6da4aef-2ddd-4c79-85e7-49815466d2d9" providerId="ADAL" clId="{59B5FB75-5C88-4625-A590-083B507FF66F}" dt="2024-11-28T13:24:42.419" v="970"/>
          <ac:spMkLst>
            <pc:docMk/>
            <pc:sldMk cId="3423775554" sldId="264"/>
            <ac:spMk id="4" creationId="{A0561F07-BCDE-4CD4-B2DB-D5BC128D2E5E}"/>
          </ac:spMkLst>
        </pc:spChg>
        <pc:spChg chg="add">
          <ac:chgData name="Kenrie Vandekerckhove" userId="e6da4aef-2ddd-4c79-85e7-49815466d2d9" providerId="ADAL" clId="{59B5FB75-5C88-4625-A590-083B507FF66F}" dt="2024-11-28T13:24:42.566" v="971"/>
          <ac:spMkLst>
            <pc:docMk/>
            <pc:sldMk cId="3423775554" sldId="264"/>
            <ac:spMk id="5" creationId="{83A15BA6-9F91-209F-ED9B-7CB2468B61A6}"/>
          </ac:spMkLst>
        </pc:spChg>
      </pc:sldChg>
      <pc:sldChg chg="addSp delSp modSp add del">
        <pc:chgData name="Kenrie Vandekerckhove" userId="e6da4aef-2ddd-4c79-85e7-49815466d2d9" providerId="ADAL" clId="{59B5FB75-5C88-4625-A590-083B507FF66F}" dt="2024-11-28T13:39:00.619" v="1136" actId="47"/>
        <pc:sldMkLst>
          <pc:docMk/>
          <pc:sldMk cId="4043503230" sldId="265"/>
        </pc:sldMkLst>
        <pc:spChg chg="del">
          <ac:chgData name="Kenrie Vandekerckhove" userId="e6da4aef-2ddd-4c79-85e7-49815466d2d9" providerId="ADAL" clId="{59B5FB75-5C88-4625-A590-083B507FF66F}" dt="2024-11-28T13:24:55.517" v="972"/>
          <ac:spMkLst>
            <pc:docMk/>
            <pc:sldMk cId="4043503230" sldId="265"/>
            <ac:spMk id="3" creationId="{AE3FB835-875E-B59E-E938-F5485D1C44B5}"/>
          </ac:spMkLst>
        </pc:spChg>
        <pc:spChg chg="add mod">
          <ac:chgData name="Kenrie Vandekerckhove" userId="e6da4aef-2ddd-4c79-85e7-49815466d2d9" providerId="ADAL" clId="{59B5FB75-5C88-4625-A590-083B507FF66F}" dt="2024-11-28T13:24:55.517" v="972"/>
          <ac:spMkLst>
            <pc:docMk/>
            <pc:sldMk cId="4043503230" sldId="265"/>
            <ac:spMk id="4" creationId="{FADFBD16-1E7D-BB13-C27B-3FEBFF48123D}"/>
          </ac:spMkLst>
        </pc:spChg>
      </pc:sldChg>
      <pc:sldChg chg="addSp delSp modSp add del">
        <pc:chgData name="Kenrie Vandekerckhove" userId="e6da4aef-2ddd-4c79-85e7-49815466d2d9" providerId="ADAL" clId="{59B5FB75-5C88-4625-A590-083B507FF66F}" dt="2024-11-28T13:39:52.816" v="1158" actId="2696"/>
        <pc:sldMkLst>
          <pc:docMk/>
          <pc:sldMk cId="2301430320" sldId="266"/>
        </pc:sldMkLst>
        <pc:spChg chg="del">
          <ac:chgData name="Kenrie Vandekerckhove" userId="e6da4aef-2ddd-4c79-85e7-49815466d2d9" providerId="ADAL" clId="{59B5FB75-5C88-4625-A590-083B507FF66F}" dt="2024-11-28T13:25:07.576" v="973"/>
          <ac:spMkLst>
            <pc:docMk/>
            <pc:sldMk cId="2301430320" sldId="266"/>
            <ac:spMk id="3" creationId="{1C908D48-4666-370A-886B-EB2A3B471AF9}"/>
          </ac:spMkLst>
        </pc:spChg>
        <pc:spChg chg="add mod">
          <ac:chgData name="Kenrie Vandekerckhove" userId="e6da4aef-2ddd-4c79-85e7-49815466d2d9" providerId="ADAL" clId="{59B5FB75-5C88-4625-A590-083B507FF66F}" dt="2024-11-28T13:25:07.576" v="973"/>
          <ac:spMkLst>
            <pc:docMk/>
            <pc:sldMk cId="2301430320" sldId="266"/>
            <ac:spMk id="4" creationId="{C112BD2F-5025-00A9-C25D-DE10D92F0214}"/>
          </ac:spMkLst>
        </pc:spChg>
      </pc:sldChg>
      <pc:sldChg chg="addSp delSp modSp add del">
        <pc:chgData name="Kenrie Vandekerckhove" userId="e6da4aef-2ddd-4c79-85e7-49815466d2d9" providerId="ADAL" clId="{59B5FB75-5C88-4625-A590-083B507FF66F}" dt="2024-11-28T13:45:59.780" v="1180" actId="2696"/>
        <pc:sldMkLst>
          <pc:docMk/>
          <pc:sldMk cId="2445516534" sldId="267"/>
        </pc:sldMkLst>
        <pc:spChg chg="del">
          <ac:chgData name="Kenrie Vandekerckhove" userId="e6da4aef-2ddd-4c79-85e7-49815466d2d9" providerId="ADAL" clId="{59B5FB75-5C88-4625-A590-083B507FF66F}" dt="2024-11-28T13:25:21.298" v="974"/>
          <ac:spMkLst>
            <pc:docMk/>
            <pc:sldMk cId="2445516534" sldId="267"/>
            <ac:spMk id="3" creationId="{214E6EF8-A75E-5E1E-7923-BDB093C1B11C}"/>
          </ac:spMkLst>
        </pc:spChg>
        <pc:spChg chg="add mod">
          <ac:chgData name="Kenrie Vandekerckhove" userId="e6da4aef-2ddd-4c79-85e7-49815466d2d9" providerId="ADAL" clId="{59B5FB75-5C88-4625-A590-083B507FF66F}" dt="2024-11-28T13:25:21.298" v="974"/>
          <ac:spMkLst>
            <pc:docMk/>
            <pc:sldMk cId="2445516534" sldId="267"/>
            <ac:spMk id="4" creationId="{7076BFDA-A03C-02B3-9F31-C7882E0ADF4D}"/>
          </ac:spMkLst>
        </pc:spChg>
      </pc:sldChg>
      <pc:sldChg chg="addSp modSp add mod modTransition">
        <pc:chgData name="Kenrie Vandekerckhove" userId="e6da4aef-2ddd-4c79-85e7-49815466d2d9" providerId="ADAL" clId="{59B5FB75-5C88-4625-A590-083B507FF66F}" dt="2024-11-28T14:14:48.272" v="1404" actId="1076"/>
        <pc:sldMkLst>
          <pc:docMk/>
          <pc:sldMk cId="1620308722" sldId="268"/>
        </pc:sldMkLst>
        <pc:spChg chg="mod">
          <ac:chgData name="Kenrie Vandekerckhove" userId="e6da4aef-2ddd-4c79-85e7-49815466d2d9" providerId="ADAL" clId="{59B5FB75-5C88-4625-A590-083B507FF66F}" dt="2024-11-28T14:14:48.272" v="1404" actId="1076"/>
          <ac:spMkLst>
            <pc:docMk/>
            <pc:sldMk cId="1620308722" sldId="268"/>
            <ac:spMk id="2" creationId="{0FDC630D-9C21-CD4A-73DB-B6263DB266BD}"/>
          </ac:spMkLst>
        </pc:spChg>
        <pc:spChg chg="mod">
          <ac:chgData name="Kenrie Vandekerckhove" userId="e6da4aef-2ddd-4c79-85e7-49815466d2d9" providerId="ADAL" clId="{59B5FB75-5C88-4625-A590-083B507FF66F}" dt="2024-11-28T14:13:55.811" v="1398" actId="121"/>
          <ac:spMkLst>
            <pc:docMk/>
            <pc:sldMk cId="1620308722" sldId="268"/>
            <ac:spMk id="4" creationId="{2F2B8FA0-5F27-23D2-519B-B7027EBF489D}"/>
          </ac:spMkLst>
        </pc:spChg>
        <pc:picChg chg="add mod">
          <ac:chgData name="Kenrie Vandekerckhove" userId="e6da4aef-2ddd-4c79-85e7-49815466d2d9" providerId="ADAL" clId="{59B5FB75-5C88-4625-A590-083B507FF66F}" dt="2024-11-28T13:30:40.846" v="1024"/>
          <ac:picMkLst>
            <pc:docMk/>
            <pc:sldMk cId="1620308722" sldId="268"/>
            <ac:picMk id="3" creationId="{6FA1A08E-8DC6-C804-FDB2-A3AA05048114}"/>
          </ac:picMkLst>
        </pc:picChg>
        <pc:picChg chg="add mod">
          <ac:chgData name="Kenrie Vandekerckhove" userId="e6da4aef-2ddd-4c79-85e7-49815466d2d9" providerId="ADAL" clId="{59B5FB75-5C88-4625-A590-083B507FF66F}" dt="2024-11-28T13:30:40.846" v="1024"/>
          <ac:picMkLst>
            <pc:docMk/>
            <pc:sldMk cId="1620308722" sldId="268"/>
            <ac:picMk id="5" creationId="{692BFFAE-36A6-C793-D421-8EA86866B734}"/>
          </ac:picMkLst>
        </pc:picChg>
        <pc:picChg chg="mod">
          <ac:chgData name="Kenrie Vandekerckhove" userId="e6da4aef-2ddd-4c79-85e7-49815466d2d9" providerId="ADAL" clId="{59B5FB75-5C88-4625-A590-083B507FF66F}" dt="2024-11-28T13:30:22.325" v="1022" actId="14826"/>
          <ac:picMkLst>
            <pc:docMk/>
            <pc:sldMk cId="1620308722" sldId="268"/>
            <ac:picMk id="6" creationId="{2D9EA21C-4450-8E94-E2BD-1EDF58475AA2}"/>
          </ac:picMkLst>
        </pc:picChg>
      </pc:sldChg>
      <pc:sldChg chg="modSp add mod modTransition">
        <pc:chgData name="Kenrie Vandekerckhove" userId="e6da4aef-2ddd-4c79-85e7-49815466d2d9" providerId="ADAL" clId="{59B5FB75-5C88-4625-A590-083B507FF66F}" dt="2024-11-28T14:14:42.662" v="1403" actId="1076"/>
        <pc:sldMkLst>
          <pc:docMk/>
          <pc:sldMk cId="398595074" sldId="269"/>
        </pc:sldMkLst>
        <pc:spChg chg="mod">
          <ac:chgData name="Kenrie Vandekerckhove" userId="e6da4aef-2ddd-4c79-85e7-49815466d2d9" providerId="ADAL" clId="{59B5FB75-5C88-4625-A590-083B507FF66F}" dt="2024-11-28T14:14:42.662" v="1403" actId="1076"/>
          <ac:spMkLst>
            <pc:docMk/>
            <pc:sldMk cId="398595074" sldId="269"/>
            <ac:spMk id="2" creationId="{A709D461-9422-08FB-D8C9-18D3BFA279DC}"/>
          </ac:spMkLst>
        </pc:spChg>
        <pc:spChg chg="mod">
          <ac:chgData name="Kenrie Vandekerckhove" userId="e6da4aef-2ddd-4c79-85e7-49815466d2d9" providerId="ADAL" clId="{59B5FB75-5C88-4625-A590-083B507FF66F}" dt="2024-11-28T14:13:59.892" v="1399" actId="121"/>
          <ac:spMkLst>
            <pc:docMk/>
            <pc:sldMk cId="398595074" sldId="269"/>
            <ac:spMk id="4" creationId="{1FE9A502-DF64-BCC0-D62C-9ED01FE36ACD}"/>
          </ac:spMkLst>
        </pc:spChg>
        <pc:picChg chg="mod modCrop">
          <ac:chgData name="Kenrie Vandekerckhove" userId="e6da4aef-2ddd-4c79-85e7-49815466d2d9" providerId="ADAL" clId="{59B5FB75-5C88-4625-A590-083B507FF66F}" dt="2024-11-28T13:34:12.703" v="1076" actId="18131"/>
          <ac:picMkLst>
            <pc:docMk/>
            <pc:sldMk cId="398595074" sldId="269"/>
            <ac:picMk id="6" creationId="{94A999FE-45F7-EF3F-1456-30345C14603A}"/>
          </ac:picMkLst>
        </pc:picChg>
      </pc:sldChg>
      <pc:sldChg chg="addSp delSp modSp add mod modTransition">
        <pc:chgData name="Kenrie Vandekerckhove" userId="e6da4aef-2ddd-4c79-85e7-49815466d2d9" providerId="ADAL" clId="{59B5FB75-5C88-4625-A590-083B507FF66F}" dt="2024-11-28T14:14:04.398" v="1400" actId="121"/>
        <pc:sldMkLst>
          <pc:docMk/>
          <pc:sldMk cId="207808324" sldId="270"/>
        </pc:sldMkLst>
        <pc:spChg chg="mod">
          <ac:chgData name="Kenrie Vandekerckhove" userId="e6da4aef-2ddd-4c79-85e7-49815466d2d9" providerId="ADAL" clId="{59B5FB75-5C88-4625-A590-083B507FF66F}" dt="2024-11-28T13:35:03.851" v="1087" actId="27636"/>
          <ac:spMkLst>
            <pc:docMk/>
            <pc:sldMk cId="207808324" sldId="270"/>
            <ac:spMk id="2" creationId="{05A0EB3C-D5B1-BC10-1AFD-201B869839AF}"/>
          </ac:spMkLst>
        </pc:spChg>
        <pc:spChg chg="mod">
          <ac:chgData name="Kenrie Vandekerckhove" userId="e6da4aef-2ddd-4c79-85e7-49815466d2d9" providerId="ADAL" clId="{59B5FB75-5C88-4625-A590-083B507FF66F}" dt="2024-11-28T14:14:04.398" v="1400" actId="121"/>
          <ac:spMkLst>
            <pc:docMk/>
            <pc:sldMk cId="207808324" sldId="270"/>
            <ac:spMk id="4" creationId="{6E64E514-1824-F720-02D5-2D01FAF53A18}"/>
          </ac:spMkLst>
        </pc:spChg>
        <pc:picChg chg="del mod modCrop">
          <ac:chgData name="Kenrie Vandekerckhove" userId="e6da4aef-2ddd-4c79-85e7-49815466d2d9" providerId="ADAL" clId="{59B5FB75-5C88-4625-A590-083B507FF66F}" dt="2024-11-28T13:36:26.055" v="1109" actId="478"/>
          <ac:picMkLst>
            <pc:docMk/>
            <pc:sldMk cId="207808324" sldId="270"/>
            <ac:picMk id="6" creationId="{3C3658E8-D5CE-BA62-F3F3-4929F6E25F0B}"/>
          </ac:picMkLst>
        </pc:picChg>
        <pc:picChg chg="add del mod modCrop">
          <ac:chgData name="Kenrie Vandekerckhove" userId="e6da4aef-2ddd-4c79-85e7-49815466d2d9" providerId="ADAL" clId="{59B5FB75-5C88-4625-A590-083B507FF66F}" dt="2024-11-28T13:38:24.842" v="1135" actId="1076"/>
          <ac:picMkLst>
            <pc:docMk/>
            <pc:sldMk cId="207808324" sldId="270"/>
            <ac:picMk id="8" creationId="{DC5F4565-A3C5-5148-E524-4577784B1D75}"/>
          </ac:picMkLst>
        </pc:picChg>
        <pc:picChg chg="add del mod">
          <ac:chgData name="Kenrie Vandekerckhove" userId="e6da4aef-2ddd-4c79-85e7-49815466d2d9" providerId="ADAL" clId="{59B5FB75-5C88-4625-A590-083B507FF66F}" dt="2024-11-28T13:37:44.017" v="1129" actId="478"/>
          <ac:picMkLst>
            <pc:docMk/>
            <pc:sldMk cId="207808324" sldId="270"/>
            <ac:picMk id="9" creationId="{9A864722-DE6B-220B-9F74-149A2745807C}"/>
          </ac:picMkLst>
        </pc:picChg>
      </pc:sldChg>
      <pc:sldChg chg="modSp add mod ord modTransition">
        <pc:chgData name="Kenrie Vandekerckhove" userId="e6da4aef-2ddd-4c79-85e7-49815466d2d9" providerId="ADAL" clId="{59B5FB75-5C88-4625-A590-083B507FF66F}" dt="2024-11-28T14:14:57.681" v="1405" actId="1076"/>
        <pc:sldMkLst>
          <pc:docMk/>
          <pc:sldMk cId="954440650" sldId="271"/>
        </pc:sldMkLst>
        <pc:spChg chg="mod">
          <ac:chgData name="Kenrie Vandekerckhove" userId="e6da4aef-2ddd-4c79-85e7-49815466d2d9" providerId="ADAL" clId="{59B5FB75-5C88-4625-A590-083B507FF66F}" dt="2024-11-28T14:14:57.681" v="1405" actId="1076"/>
          <ac:spMkLst>
            <pc:docMk/>
            <pc:sldMk cId="954440650" sldId="271"/>
            <ac:spMk id="2" creationId="{2B3C822E-E3C5-FDE5-CC95-87FF83F0BB15}"/>
          </ac:spMkLst>
        </pc:spChg>
        <pc:spChg chg="mod">
          <ac:chgData name="Kenrie Vandekerckhove" userId="e6da4aef-2ddd-4c79-85e7-49815466d2d9" providerId="ADAL" clId="{59B5FB75-5C88-4625-A590-083B507FF66F}" dt="2024-11-28T14:14:08.452" v="1401" actId="121"/>
          <ac:spMkLst>
            <pc:docMk/>
            <pc:sldMk cId="954440650" sldId="271"/>
            <ac:spMk id="4" creationId="{0499CB80-A1B1-0D92-7A48-88D2A7684FE9}"/>
          </ac:spMkLst>
        </pc:spChg>
        <pc:picChg chg="mod">
          <ac:chgData name="Kenrie Vandekerckhove" userId="e6da4aef-2ddd-4c79-85e7-49815466d2d9" providerId="ADAL" clId="{59B5FB75-5C88-4625-A590-083B507FF66F}" dt="2024-11-28T13:40:00.536" v="1159" actId="14826"/>
          <ac:picMkLst>
            <pc:docMk/>
            <pc:sldMk cId="954440650" sldId="271"/>
            <ac:picMk id="6" creationId="{31C46F49-D409-6EA1-6CD2-4C8A8CE88254}"/>
          </ac:picMkLst>
        </pc:picChg>
      </pc:sldChg>
      <pc:sldChg chg="addSp delSp modSp add mod modTransition">
        <pc:chgData name="Kenrie Vandekerckhove" userId="e6da4aef-2ddd-4c79-85e7-49815466d2d9" providerId="ADAL" clId="{59B5FB75-5C88-4625-A590-083B507FF66F}" dt="2024-11-28T14:15:04.838" v="1406" actId="1076"/>
        <pc:sldMkLst>
          <pc:docMk/>
          <pc:sldMk cId="1795480441" sldId="272"/>
        </pc:sldMkLst>
        <pc:spChg chg="mod">
          <ac:chgData name="Kenrie Vandekerckhove" userId="e6da4aef-2ddd-4c79-85e7-49815466d2d9" providerId="ADAL" clId="{59B5FB75-5C88-4625-A590-083B507FF66F}" dt="2024-11-28T14:15:04.838" v="1406" actId="1076"/>
          <ac:spMkLst>
            <pc:docMk/>
            <pc:sldMk cId="1795480441" sldId="272"/>
            <ac:spMk id="2" creationId="{964CD423-07E5-E0D3-0EFF-A623A7E798E0}"/>
          </ac:spMkLst>
        </pc:spChg>
        <pc:spChg chg="add del mod">
          <ac:chgData name="Kenrie Vandekerckhove" userId="e6da4aef-2ddd-4c79-85e7-49815466d2d9" providerId="ADAL" clId="{59B5FB75-5C88-4625-A590-083B507FF66F}" dt="2024-11-28T14:14:13.839" v="1402" actId="121"/>
          <ac:spMkLst>
            <pc:docMk/>
            <pc:sldMk cId="1795480441" sldId="272"/>
            <ac:spMk id="4" creationId="{482247B6-829A-F348-0C3C-7A7A9A6991E6}"/>
          </ac:spMkLst>
        </pc:spChg>
        <pc:graphicFrameChg chg="add del">
          <ac:chgData name="Kenrie Vandekerckhove" userId="e6da4aef-2ddd-4c79-85e7-49815466d2d9" providerId="ADAL" clId="{59B5FB75-5C88-4625-A590-083B507FF66F}" dt="2024-11-28T13:41:18.365" v="1176" actId="26606"/>
          <ac:graphicFrameMkLst>
            <pc:docMk/>
            <pc:sldMk cId="1795480441" sldId="272"/>
            <ac:graphicFrameMk id="25" creationId="{7CAAEE69-D643-796E-9B80-E0806BCFB1A8}"/>
          </ac:graphicFrameMkLst>
        </pc:graphicFrameChg>
        <pc:picChg chg="mod">
          <ac:chgData name="Kenrie Vandekerckhove" userId="e6da4aef-2ddd-4c79-85e7-49815466d2d9" providerId="ADAL" clId="{59B5FB75-5C88-4625-A590-083B507FF66F}" dt="2024-11-28T13:41:09.539" v="1174" actId="14826"/>
          <ac:picMkLst>
            <pc:docMk/>
            <pc:sldMk cId="1795480441" sldId="272"/>
            <ac:picMk id="6" creationId="{D9B72C52-9F7C-012E-C663-331E34E93F9E}"/>
          </ac:picMkLst>
        </pc:picChg>
      </pc:sldChg>
      <pc:sldChg chg="addSp delSp modSp new mod setBg">
        <pc:chgData name="Kenrie Vandekerckhove" userId="e6da4aef-2ddd-4c79-85e7-49815466d2d9" providerId="ADAL" clId="{59B5FB75-5C88-4625-A590-083B507FF66F}" dt="2024-11-28T14:41:34.174" v="1559" actId="1076"/>
        <pc:sldMkLst>
          <pc:docMk/>
          <pc:sldMk cId="2322176388" sldId="273"/>
        </pc:sldMkLst>
        <pc:spChg chg="mod">
          <ac:chgData name="Kenrie Vandekerckhove" userId="e6da4aef-2ddd-4c79-85e7-49815466d2d9" providerId="ADAL" clId="{59B5FB75-5C88-4625-A590-083B507FF66F}" dt="2024-11-28T14:38:53.401" v="1523" actId="20577"/>
          <ac:spMkLst>
            <pc:docMk/>
            <pc:sldMk cId="2322176388" sldId="273"/>
            <ac:spMk id="2" creationId="{67E20C86-4B59-76E8-71EC-CEE32295C09D}"/>
          </ac:spMkLst>
        </pc:spChg>
        <pc:spChg chg="del mod">
          <ac:chgData name="Kenrie Vandekerckhove" userId="e6da4aef-2ddd-4c79-85e7-49815466d2d9" providerId="ADAL" clId="{59B5FB75-5C88-4625-A590-083B507FF66F}" dt="2024-11-28T13:52:11.212" v="1240" actId="478"/>
          <ac:spMkLst>
            <pc:docMk/>
            <pc:sldMk cId="2322176388" sldId="273"/>
            <ac:spMk id="3" creationId="{61AF812B-BEF5-740F-B34D-8AC936067068}"/>
          </ac:spMkLst>
        </pc:spChg>
        <pc:spChg chg="add del mod">
          <ac:chgData name="Kenrie Vandekerckhove" userId="e6da4aef-2ddd-4c79-85e7-49815466d2d9" providerId="ADAL" clId="{59B5FB75-5C88-4625-A590-083B507FF66F}" dt="2024-11-28T13:49:48.040" v="1205"/>
          <ac:spMkLst>
            <pc:docMk/>
            <pc:sldMk cId="2322176388" sldId="273"/>
            <ac:spMk id="5" creationId="{BE1E9A10-5005-EA9C-D4BB-A65B41D24DD6}"/>
          </ac:spMkLst>
        </pc:spChg>
        <pc:spChg chg="add">
          <ac:chgData name="Kenrie Vandekerckhove" userId="e6da4aef-2ddd-4c79-85e7-49815466d2d9" providerId="ADAL" clId="{59B5FB75-5C88-4625-A590-083B507FF66F}" dt="2024-11-28T13:51:05.514" v="1207" actId="26606"/>
          <ac:spMkLst>
            <pc:docMk/>
            <pc:sldMk cId="2322176388" sldId="273"/>
            <ac:spMk id="11" creationId="{362D44EE-C852-4460-B8B5-C4F2BC20510C}"/>
          </ac:spMkLst>
        </pc:spChg>
        <pc:spChg chg="add">
          <ac:chgData name="Kenrie Vandekerckhove" userId="e6da4aef-2ddd-4c79-85e7-49815466d2d9" providerId="ADAL" clId="{59B5FB75-5C88-4625-A590-083B507FF66F}" dt="2024-11-28T13:51:05.514" v="1207" actId="26606"/>
          <ac:spMkLst>
            <pc:docMk/>
            <pc:sldMk cId="2322176388" sldId="273"/>
            <ac:spMk id="13" creationId="{658970D8-8D1D-4B5C-894B-E871CC86543D}"/>
          </ac:spMkLst>
        </pc:spChg>
        <pc:spChg chg="add">
          <ac:chgData name="Kenrie Vandekerckhove" userId="e6da4aef-2ddd-4c79-85e7-49815466d2d9" providerId="ADAL" clId="{59B5FB75-5C88-4625-A590-083B507FF66F}" dt="2024-11-28T13:51:05.514" v="1207" actId="26606"/>
          <ac:spMkLst>
            <pc:docMk/>
            <pc:sldMk cId="2322176388" sldId="273"/>
            <ac:spMk id="15" creationId="{F227E5B6-9132-43CA-B503-37A18562ADF2}"/>
          </ac:spMkLst>
        </pc:spChg>
        <pc:spChg chg="add">
          <ac:chgData name="Kenrie Vandekerckhove" userId="e6da4aef-2ddd-4c79-85e7-49815466d2d9" providerId="ADAL" clId="{59B5FB75-5C88-4625-A590-083B507FF66F}" dt="2024-11-28T13:51:05.514" v="1207" actId="26606"/>
          <ac:spMkLst>
            <pc:docMk/>
            <pc:sldMk cId="2322176388" sldId="273"/>
            <ac:spMk id="17" creationId="{03C2051E-A88D-48E5-BACF-AAED17892722}"/>
          </ac:spMkLst>
        </pc:spChg>
        <pc:spChg chg="add">
          <ac:chgData name="Kenrie Vandekerckhove" userId="e6da4aef-2ddd-4c79-85e7-49815466d2d9" providerId="ADAL" clId="{59B5FB75-5C88-4625-A590-083B507FF66F}" dt="2024-11-28T13:51:05.514" v="1207" actId="26606"/>
          <ac:spMkLst>
            <pc:docMk/>
            <pc:sldMk cId="2322176388" sldId="273"/>
            <ac:spMk id="19" creationId="{7821A508-2985-4905-874A-527429BAABFA}"/>
          </ac:spMkLst>
        </pc:spChg>
        <pc:spChg chg="add">
          <ac:chgData name="Kenrie Vandekerckhove" userId="e6da4aef-2ddd-4c79-85e7-49815466d2d9" providerId="ADAL" clId="{59B5FB75-5C88-4625-A590-083B507FF66F}" dt="2024-11-28T13:51:05.514" v="1207" actId="26606"/>
          <ac:spMkLst>
            <pc:docMk/>
            <pc:sldMk cId="2322176388" sldId="273"/>
            <ac:spMk id="21" creationId="{D2929CB1-0E3C-4B2D-ADC5-0154FB33BA44}"/>
          </ac:spMkLst>
        </pc:spChg>
        <pc:spChg chg="add">
          <ac:chgData name="Kenrie Vandekerckhove" userId="e6da4aef-2ddd-4c79-85e7-49815466d2d9" providerId="ADAL" clId="{59B5FB75-5C88-4625-A590-083B507FF66F}" dt="2024-11-28T13:51:05.514" v="1207" actId="26606"/>
          <ac:spMkLst>
            <pc:docMk/>
            <pc:sldMk cId="2322176388" sldId="273"/>
            <ac:spMk id="23" creationId="{5F2F0C84-BE8C-4DC2-A6D3-30349A801D5C}"/>
          </ac:spMkLst>
        </pc:spChg>
        <pc:picChg chg="add del mod">
          <ac:chgData name="Kenrie Vandekerckhove" userId="e6da4aef-2ddd-4c79-85e7-49815466d2d9" providerId="ADAL" clId="{59B5FB75-5C88-4625-A590-083B507FF66F}" dt="2024-11-28T13:51:09.225" v="1208" actId="478"/>
          <ac:picMkLst>
            <pc:docMk/>
            <pc:sldMk cId="2322176388" sldId="273"/>
            <ac:picMk id="6" creationId="{19A3C2BA-D4F9-ABAA-A97E-99144F19B156}"/>
          </ac:picMkLst>
        </pc:picChg>
        <pc:picChg chg="add mod">
          <ac:chgData name="Kenrie Vandekerckhove" userId="e6da4aef-2ddd-4c79-85e7-49815466d2d9" providerId="ADAL" clId="{59B5FB75-5C88-4625-A590-083B507FF66F}" dt="2024-11-28T13:52:33.940" v="1241"/>
          <ac:picMkLst>
            <pc:docMk/>
            <pc:sldMk cId="2322176388" sldId="273"/>
            <ac:picMk id="7" creationId="{022B0720-1EEC-8757-CA9D-D395540DDBB4}"/>
          </ac:picMkLst>
        </pc:picChg>
        <pc:picChg chg="add mod">
          <ac:chgData name="Kenrie Vandekerckhove" userId="e6da4aef-2ddd-4c79-85e7-49815466d2d9" providerId="ADAL" clId="{59B5FB75-5C88-4625-A590-083B507FF66F}" dt="2024-11-28T13:52:33.940" v="1241"/>
          <ac:picMkLst>
            <pc:docMk/>
            <pc:sldMk cId="2322176388" sldId="273"/>
            <ac:picMk id="8" creationId="{1D36411A-9076-3C2B-B11E-4E6CD4278182}"/>
          </ac:picMkLst>
        </pc:picChg>
        <pc:picChg chg="add del mod">
          <ac:chgData name="Kenrie Vandekerckhove" userId="e6da4aef-2ddd-4c79-85e7-49815466d2d9" providerId="ADAL" clId="{59B5FB75-5C88-4625-A590-083B507FF66F}" dt="2024-11-28T14:25:10.607" v="1487" actId="21"/>
          <ac:picMkLst>
            <pc:docMk/>
            <pc:sldMk cId="2322176388" sldId="273"/>
            <ac:picMk id="9" creationId="{037DCA99-226D-AA94-BA7B-CE36509A253C}"/>
          </ac:picMkLst>
        </pc:picChg>
        <pc:picChg chg="add mod">
          <ac:chgData name="Kenrie Vandekerckhove" userId="e6da4aef-2ddd-4c79-85e7-49815466d2d9" providerId="ADAL" clId="{59B5FB75-5C88-4625-A590-083B507FF66F}" dt="2024-11-28T14:41:29.945" v="1557" actId="1076"/>
          <ac:picMkLst>
            <pc:docMk/>
            <pc:sldMk cId="2322176388" sldId="273"/>
            <ac:picMk id="12" creationId="{9492AF2F-5ECC-C5F8-EBAC-71761D56EFD7}"/>
          </ac:picMkLst>
        </pc:picChg>
        <pc:picChg chg="add mod">
          <ac:chgData name="Kenrie Vandekerckhove" userId="e6da4aef-2ddd-4c79-85e7-49815466d2d9" providerId="ADAL" clId="{59B5FB75-5C88-4625-A590-083B507FF66F}" dt="2024-11-28T14:41:34.174" v="1559" actId="1076"/>
          <ac:picMkLst>
            <pc:docMk/>
            <pc:sldMk cId="2322176388" sldId="273"/>
            <ac:picMk id="16" creationId="{CD50EAE9-5C39-8448-7711-FF021140A856}"/>
          </ac:picMkLst>
        </pc:picChg>
        <pc:picChg chg="add del mod">
          <ac:chgData name="Kenrie Vandekerckhove" userId="e6da4aef-2ddd-4c79-85e7-49815466d2d9" providerId="ADAL" clId="{59B5FB75-5C88-4625-A590-083B507FF66F}" dt="2024-11-28T14:40:21.748" v="1525" actId="478"/>
          <ac:picMkLst>
            <pc:docMk/>
            <pc:sldMk cId="2322176388" sldId="273"/>
            <ac:picMk id="13314" creationId="{2E128478-EA5E-12A1-EC84-DE2588C67CB8}"/>
          </ac:picMkLst>
        </pc:picChg>
        <pc:picChg chg="add del mod">
          <ac:chgData name="Kenrie Vandekerckhove" userId="e6da4aef-2ddd-4c79-85e7-49815466d2d9" providerId="ADAL" clId="{59B5FB75-5C88-4625-A590-083B507FF66F}" dt="2024-11-28T14:41:31.662" v="1558" actId="1076"/>
          <ac:picMkLst>
            <pc:docMk/>
            <pc:sldMk cId="2322176388" sldId="273"/>
            <ac:picMk id="13316" creationId="{DBA2B604-6BEE-ED05-DF63-121C2C0280C0}"/>
          </ac:picMkLst>
        </pc:picChg>
      </pc:sldChg>
      <pc:sldChg chg="addSp delSp modSp add mod">
        <pc:chgData name="Kenrie Vandekerckhove" userId="e6da4aef-2ddd-4c79-85e7-49815466d2d9" providerId="ADAL" clId="{59B5FB75-5C88-4625-A590-083B507FF66F}" dt="2024-12-12T10:00:44.502" v="2145" actId="1076"/>
        <pc:sldMkLst>
          <pc:docMk/>
          <pc:sldMk cId="2455568957" sldId="274"/>
        </pc:sldMkLst>
        <pc:spChg chg="mod">
          <ac:chgData name="Kenrie Vandekerckhove" userId="e6da4aef-2ddd-4c79-85e7-49815466d2d9" providerId="ADAL" clId="{59B5FB75-5C88-4625-A590-083B507FF66F}" dt="2024-11-28T13:54:49.471" v="1270" actId="20577"/>
          <ac:spMkLst>
            <pc:docMk/>
            <pc:sldMk cId="2455568957" sldId="274"/>
            <ac:spMk id="2" creationId="{12594139-5E2C-E059-3A9D-85725F724AB9}"/>
          </ac:spMkLst>
        </pc:spChg>
        <pc:picChg chg="add mod">
          <ac:chgData name="Kenrie Vandekerckhove" userId="e6da4aef-2ddd-4c79-85e7-49815466d2d9" providerId="ADAL" clId="{59B5FB75-5C88-4625-A590-083B507FF66F}" dt="2024-12-12T10:00:44.502" v="2145" actId="1076"/>
          <ac:picMkLst>
            <pc:docMk/>
            <pc:sldMk cId="2455568957" sldId="274"/>
            <ac:picMk id="4" creationId="{D73B9C6E-2B49-A6F1-ED33-8FA842935109}"/>
          </ac:picMkLst>
        </pc:picChg>
        <pc:picChg chg="add del mod">
          <ac:chgData name="Kenrie Vandekerckhove" userId="e6da4aef-2ddd-4c79-85e7-49815466d2d9" providerId="ADAL" clId="{59B5FB75-5C88-4625-A590-083B507FF66F}" dt="2024-11-28T13:57:15.181" v="1287" actId="478"/>
          <ac:picMkLst>
            <pc:docMk/>
            <pc:sldMk cId="2455568957" sldId="274"/>
            <ac:picMk id="4" creationId="{FFC64F89-22DE-C0B7-AD53-CFC665683CDF}"/>
          </ac:picMkLst>
        </pc:picChg>
        <pc:picChg chg="add del mod">
          <ac:chgData name="Kenrie Vandekerckhove" userId="e6da4aef-2ddd-4c79-85e7-49815466d2d9" providerId="ADAL" clId="{59B5FB75-5C88-4625-A590-083B507FF66F}" dt="2024-11-28T14:00:17.259" v="1292" actId="478"/>
          <ac:picMkLst>
            <pc:docMk/>
            <pc:sldMk cId="2455568957" sldId="274"/>
            <ac:picMk id="6" creationId="{04DB1AC5-760E-DF9C-E9CC-55DECF738372}"/>
          </ac:picMkLst>
        </pc:picChg>
        <pc:picChg chg="add mod modCrop">
          <ac:chgData name="Kenrie Vandekerckhove" userId="e6da4aef-2ddd-4c79-85e7-49815466d2d9" providerId="ADAL" clId="{59B5FB75-5C88-4625-A590-083B507FF66F}" dt="2024-12-11T19:01:55.784" v="2025" actId="1076"/>
          <ac:picMkLst>
            <pc:docMk/>
            <pc:sldMk cId="2455568957" sldId="274"/>
            <ac:picMk id="10" creationId="{6A0458B3-4F93-DDF0-0826-CE0B0836976C}"/>
          </ac:picMkLst>
        </pc:picChg>
        <pc:picChg chg="del">
          <ac:chgData name="Kenrie Vandekerckhove" userId="e6da4aef-2ddd-4c79-85e7-49815466d2d9" providerId="ADAL" clId="{59B5FB75-5C88-4625-A590-083B507FF66F}" dt="2024-11-28T13:56:13.460" v="1271" actId="478"/>
          <ac:picMkLst>
            <pc:docMk/>
            <pc:sldMk cId="2455568957" sldId="274"/>
            <ac:picMk id="13314" creationId="{613A8236-7C38-44EE-11A5-965D30D08735}"/>
          </ac:picMkLst>
        </pc:picChg>
        <pc:picChg chg="add del mod">
          <ac:chgData name="Kenrie Vandekerckhove" userId="e6da4aef-2ddd-4c79-85e7-49815466d2d9" providerId="ADAL" clId="{59B5FB75-5C88-4625-A590-083B507FF66F}" dt="2024-12-12T10:00:38.829" v="2142" actId="1076"/>
          <ac:picMkLst>
            <pc:docMk/>
            <pc:sldMk cId="2455568957" sldId="274"/>
            <ac:picMk id="13316" creationId="{E09BD846-DCED-7C16-086C-61277DD4CB43}"/>
          </ac:picMkLst>
        </pc:picChg>
      </pc:sldChg>
      <pc:sldChg chg="addSp delSp modSp add del mod ord">
        <pc:chgData name="Kenrie Vandekerckhove" userId="e6da4aef-2ddd-4c79-85e7-49815466d2d9" providerId="ADAL" clId="{59B5FB75-5C88-4625-A590-083B507FF66F}" dt="2024-11-28T14:09:12.121" v="1325" actId="2696"/>
        <pc:sldMkLst>
          <pc:docMk/>
          <pc:sldMk cId="545546971" sldId="275"/>
        </pc:sldMkLst>
        <pc:picChg chg="add mod">
          <ac:chgData name="Kenrie Vandekerckhove" userId="e6da4aef-2ddd-4c79-85e7-49815466d2d9" providerId="ADAL" clId="{59B5FB75-5C88-4625-A590-083B507FF66F}" dt="2024-11-28T14:09:06.015" v="1323"/>
          <ac:picMkLst>
            <pc:docMk/>
            <pc:sldMk cId="545546971" sldId="275"/>
            <ac:picMk id="3" creationId="{6B69CA57-BE29-E65D-427B-0444605EBC83}"/>
          </ac:picMkLst>
        </pc:picChg>
        <pc:picChg chg="add del">
          <ac:chgData name="Kenrie Vandekerckhove" userId="e6da4aef-2ddd-4c79-85e7-49815466d2d9" providerId="ADAL" clId="{59B5FB75-5C88-4625-A590-083B507FF66F}" dt="2024-11-28T14:09:09.731" v="1324" actId="478"/>
          <ac:picMkLst>
            <pc:docMk/>
            <pc:sldMk cId="545546971" sldId="275"/>
            <ac:picMk id="6" creationId="{06F4D301-CA11-AB9B-9C9E-8FF7F900B1B3}"/>
          </ac:picMkLst>
        </pc:picChg>
      </pc:sldChg>
      <pc:sldChg chg="addSp delSp modSp add mod ord">
        <pc:chgData name="Kenrie Vandekerckhove" userId="e6da4aef-2ddd-4c79-85e7-49815466d2d9" providerId="ADAL" clId="{59B5FB75-5C88-4625-A590-083B507FF66F}" dt="2024-11-28T14:24:11.397" v="1475" actId="21"/>
        <pc:sldMkLst>
          <pc:docMk/>
          <pc:sldMk cId="616872858" sldId="275"/>
        </pc:sldMkLst>
        <pc:spChg chg="mod">
          <ac:chgData name="Kenrie Vandekerckhove" userId="e6da4aef-2ddd-4c79-85e7-49815466d2d9" providerId="ADAL" clId="{59B5FB75-5C88-4625-A590-083B507FF66F}" dt="2024-11-28T14:10:01.210" v="1346" actId="20577"/>
          <ac:spMkLst>
            <pc:docMk/>
            <pc:sldMk cId="616872858" sldId="275"/>
            <ac:spMk id="2" creationId="{BED3613F-CD39-5B58-86D0-C1430F97F4CF}"/>
          </ac:spMkLst>
        </pc:spChg>
        <pc:spChg chg="add mod">
          <ac:chgData name="Kenrie Vandekerckhove" userId="e6da4aef-2ddd-4c79-85e7-49815466d2d9" providerId="ADAL" clId="{59B5FB75-5C88-4625-A590-083B507FF66F}" dt="2024-11-28T14:09:59.529" v="1342" actId="1076"/>
          <ac:spMkLst>
            <pc:docMk/>
            <pc:sldMk cId="616872858" sldId="275"/>
            <ac:spMk id="5" creationId="{7F669ECD-E408-6FF1-54E0-F0382154676F}"/>
          </ac:spMkLst>
        </pc:spChg>
        <pc:picChg chg="add mod">
          <ac:chgData name="Kenrie Vandekerckhove" userId="e6da4aef-2ddd-4c79-85e7-49815466d2d9" providerId="ADAL" clId="{59B5FB75-5C88-4625-A590-083B507FF66F}" dt="2024-11-28T14:09:49.060" v="1340" actId="1076"/>
          <ac:picMkLst>
            <pc:docMk/>
            <pc:sldMk cId="616872858" sldId="275"/>
            <ac:picMk id="3" creationId="{B2DB876F-8F98-C764-8B96-17EF06B5FC94}"/>
          </ac:picMkLst>
        </pc:picChg>
        <pc:picChg chg="add mod">
          <ac:chgData name="Kenrie Vandekerckhove" userId="e6da4aef-2ddd-4c79-85e7-49815466d2d9" providerId="ADAL" clId="{59B5FB75-5C88-4625-A590-083B507FF66F}" dt="2024-11-28T14:23:50.835" v="1469" actId="208"/>
          <ac:picMkLst>
            <pc:docMk/>
            <pc:sldMk cId="616872858" sldId="275"/>
            <ac:picMk id="4" creationId="{3358EBE0-E678-CF9C-6189-509E9898F65C}"/>
          </ac:picMkLst>
        </pc:picChg>
        <pc:picChg chg="add del mod">
          <ac:chgData name="Kenrie Vandekerckhove" userId="e6da4aef-2ddd-4c79-85e7-49815466d2d9" providerId="ADAL" clId="{59B5FB75-5C88-4625-A590-083B507FF66F}" dt="2024-11-28T14:24:11.397" v="1475" actId="21"/>
          <ac:picMkLst>
            <pc:docMk/>
            <pc:sldMk cId="616872858" sldId="275"/>
            <ac:picMk id="9" creationId="{037DCA99-226D-AA94-BA7B-CE36509A253C}"/>
          </ac:picMkLst>
        </pc:picChg>
        <pc:picChg chg="del">
          <ac:chgData name="Kenrie Vandekerckhove" userId="e6da4aef-2ddd-4c79-85e7-49815466d2d9" providerId="ADAL" clId="{59B5FB75-5C88-4625-A590-083B507FF66F}" dt="2024-11-28T14:09:34.403" v="1332" actId="478"/>
          <ac:picMkLst>
            <pc:docMk/>
            <pc:sldMk cId="616872858" sldId="275"/>
            <ac:picMk id="13314" creationId="{82AF7439-84D0-1030-F272-E7D16E9B4EDB}"/>
          </ac:picMkLst>
        </pc:picChg>
        <pc:picChg chg="del">
          <ac:chgData name="Kenrie Vandekerckhove" userId="e6da4aef-2ddd-4c79-85e7-49815466d2d9" providerId="ADAL" clId="{59B5FB75-5C88-4625-A590-083B507FF66F}" dt="2024-11-28T14:09:32.960" v="1331" actId="478"/>
          <ac:picMkLst>
            <pc:docMk/>
            <pc:sldMk cId="616872858" sldId="275"/>
            <ac:picMk id="13316" creationId="{A6730726-AB85-4E52-B497-E5C0A09CBC65}"/>
          </ac:picMkLst>
        </pc:picChg>
      </pc:sldChg>
      <pc:sldChg chg="new del">
        <pc:chgData name="Kenrie Vandekerckhove" userId="e6da4aef-2ddd-4c79-85e7-49815466d2d9" providerId="ADAL" clId="{59B5FB75-5C88-4625-A590-083B507FF66F}" dt="2024-11-28T14:07:43.085" v="1307" actId="2696"/>
        <pc:sldMkLst>
          <pc:docMk/>
          <pc:sldMk cId="3748188413" sldId="275"/>
        </pc:sldMkLst>
      </pc:sldChg>
      <pc:sldChg chg="delSp modSp add del mod">
        <pc:chgData name="Kenrie Vandekerckhove" userId="e6da4aef-2ddd-4c79-85e7-49815466d2d9" providerId="ADAL" clId="{59B5FB75-5C88-4625-A590-083B507FF66F}" dt="2024-11-28T14:08:28.866" v="1318" actId="2696"/>
        <pc:sldMkLst>
          <pc:docMk/>
          <pc:sldMk cId="2334890225" sldId="276"/>
        </pc:sldMkLst>
        <pc:spChg chg="mod">
          <ac:chgData name="Kenrie Vandekerckhove" userId="e6da4aef-2ddd-4c79-85e7-49815466d2d9" providerId="ADAL" clId="{59B5FB75-5C88-4625-A590-083B507FF66F}" dt="2024-11-28T14:08:13.547" v="1317" actId="20577"/>
          <ac:spMkLst>
            <pc:docMk/>
            <pc:sldMk cId="2334890225" sldId="276"/>
            <ac:spMk id="2" creationId="{AFBBFA25-6A9A-AD4E-F02A-EECD39129CFD}"/>
          </ac:spMkLst>
        </pc:spChg>
        <pc:picChg chg="del">
          <ac:chgData name="Kenrie Vandekerckhove" userId="e6da4aef-2ddd-4c79-85e7-49815466d2d9" providerId="ADAL" clId="{59B5FB75-5C88-4625-A590-083B507FF66F}" dt="2024-11-28T14:07:44.878" v="1308" actId="478"/>
          <ac:picMkLst>
            <pc:docMk/>
            <pc:sldMk cId="2334890225" sldId="276"/>
            <ac:picMk id="10" creationId="{6EF593AF-A79A-F07C-F0D9-67DFA0A6A995}"/>
          </ac:picMkLst>
        </pc:picChg>
        <pc:picChg chg="del">
          <ac:chgData name="Kenrie Vandekerckhove" userId="e6da4aef-2ddd-4c79-85e7-49815466d2d9" providerId="ADAL" clId="{59B5FB75-5C88-4625-A590-083B507FF66F}" dt="2024-11-28T14:08:08.464" v="1309" actId="478"/>
          <ac:picMkLst>
            <pc:docMk/>
            <pc:sldMk cId="2334890225" sldId="276"/>
            <ac:picMk id="13316" creationId="{D31639DF-CDCF-CE91-9B7D-4EB3A05176EB}"/>
          </ac:picMkLst>
        </pc:picChg>
      </pc:sldChg>
      <pc:sldChg chg="addSp delSp modSp add mod">
        <pc:chgData name="Kenrie Vandekerckhove" userId="e6da4aef-2ddd-4c79-85e7-49815466d2d9" providerId="ADAL" clId="{59B5FB75-5C88-4625-A590-083B507FF66F}" dt="2024-12-12T12:19:53.132" v="2160" actId="478"/>
        <pc:sldMkLst>
          <pc:docMk/>
          <pc:sldMk cId="3837457168" sldId="276"/>
        </pc:sldMkLst>
        <pc:spChg chg="mod">
          <ac:chgData name="Kenrie Vandekerckhove" userId="e6da4aef-2ddd-4c79-85e7-49815466d2d9" providerId="ADAL" clId="{59B5FB75-5C88-4625-A590-083B507FF66F}" dt="2024-11-28T14:12:05.565" v="1385" actId="1076"/>
          <ac:spMkLst>
            <pc:docMk/>
            <pc:sldMk cId="3837457168" sldId="276"/>
            <ac:spMk id="2" creationId="{55D94E8F-C55A-66B2-B064-2009FF672858}"/>
          </ac:spMkLst>
        </pc:spChg>
        <pc:spChg chg="del">
          <ac:chgData name="Kenrie Vandekerckhove" userId="e6da4aef-2ddd-4c79-85e7-49815466d2d9" providerId="ADAL" clId="{59B5FB75-5C88-4625-A590-083B507FF66F}" dt="2024-11-28T14:10:56.640" v="1351" actId="478"/>
          <ac:spMkLst>
            <pc:docMk/>
            <pc:sldMk cId="3837457168" sldId="276"/>
            <ac:spMk id="5" creationId="{7F743C3E-01BF-623C-6977-437623D03822}"/>
          </ac:spMkLst>
        </pc:spChg>
        <pc:spChg chg="add del mod">
          <ac:chgData name="Kenrie Vandekerckhove" userId="e6da4aef-2ddd-4c79-85e7-49815466d2d9" providerId="ADAL" clId="{59B5FB75-5C88-4625-A590-083B507FF66F}" dt="2024-11-28T14:11:01.591" v="1353" actId="478"/>
          <ac:spMkLst>
            <pc:docMk/>
            <pc:sldMk cId="3837457168" sldId="276"/>
            <ac:spMk id="9" creationId="{DA79506B-852A-528C-7B0F-E77B7A37C4FB}"/>
          </ac:spMkLst>
        </pc:spChg>
        <pc:picChg chg="del">
          <ac:chgData name="Kenrie Vandekerckhove" userId="e6da4aef-2ddd-4c79-85e7-49815466d2d9" providerId="ADAL" clId="{59B5FB75-5C88-4625-A590-083B507FF66F}" dt="2024-11-28T14:10:55.077" v="1350" actId="478"/>
          <ac:picMkLst>
            <pc:docMk/>
            <pc:sldMk cId="3837457168" sldId="276"/>
            <ac:picMk id="3" creationId="{C752D75C-3BBD-8D13-DFA9-18787BA540D8}"/>
          </ac:picMkLst>
        </pc:picChg>
        <pc:picChg chg="del">
          <ac:chgData name="Kenrie Vandekerckhove" userId="e6da4aef-2ddd-4c79-85e7-49815466d2d9" providerId="ADAL" clId="{59B5FB75-5C88-4625-A590-083B507FF66F}" dt="2024-11-28T14:10:54.464" v="1349" actId="478"/>
          <ac:picMkLst>
            <pc:docMk/>
            <pc:sldMk cId="3837457168" sldId="276"/>
            <ac:picMk id="4" creationId="{A7DEF60D-61D4-DB69-4E15-FDA2A8DC666F}"/>
          </ac:picMkLst>
        </pc:picChg>
        <pc:picChg chg="add del">
          <ac:chgData name="Kenrie Vandekerckhove" userId="e6da4aef-2ddd-4c79-85e7-49815466d2d9" providerId="ADAL" clId="{59B5FB75-5C88-4625-A590-083B507FF66F}" dt="2024-12-12T12:19:53.132" v="2160" actId="478"/>
          <ac:picMkLst>
            <pc:docMk/>
            <pc:sldMk cId="3837457168" sldId="276"/>
            <ac:picMk id="7" creationId="{A2FB0500-8DEE-B602-7F06-ACCFC041934C}"/>
          </ac:picMkLst>
        </pc:picChg>
        <pc:picChg chg="add del">
          <ac:chgData name="Kenrie Vandekerckhove" userId="e6da4aef-2ddd-4c79-85e7-49815466d2d9" providerId="ADAL" clId="{59B5FB75-5C88-4625-A590-083B507FF66F}" dt="2024-12-12T12:19:53.132" v="2160" actId="478"/>
          <ac:picMkLst>
            <pc:docMk/>
            <pc:sldMk cId="3837457168" sldId="276"/>
            <ac:picMk id="8" creationId="{CBE90B17-1D24-EA5D-BF21-E0065D350CAC}"/>
          </ac:picMkLst>
        </pc:picChg>
        <pc:picChg chg="add del mod">
          <ac:chgData name="Kenrie Vandekerckhove" userId="e6da4aef-2ddd-4c79-85e7-49815466d2d9" providerId="ADAL" clId="{59B5FB75-5C88-4625-A590-083B507FF66F}" dt="2024-11-28T14:11:11.357" v="1358" actId="478"/>
          <ac:picMkLst>
            <pc:docMk/>
            <pc:sldMk cId="3837457168" sldId="276"/>
            <ac:picMk id="12" creationId="{E852E941-62C6-85D3-FF3D-60ED53ADC78D}"/>
          </ac:picMkLst>
        </pc:picChg>
        <pc:picChg chg="add mod">
          <ac:chgData name="Kenrie Vandekerckhove" userId="e6da4aef-2ddd-4c79-85e7-49815466d2d9" providerId="ADAL" clId="{59B5FB75-5C88-4625-A590-083B507FF66F}" dt="2024-11-28T14:11:16.423" v="1360" actId="1076"/>
          <ac:picMkLst>
            <pc:docMk/>
            <pc:sldMk cId="3837457168" sldId="276"/>
            <ac:picMk id="14" creationId="{9A3D983E-F70F-1823-81DE-BAAFE011A9F6}"/>
          </ac:picMkLst>
        </pc:picChg>
      </pc:sldChg>
      <pc:sldChg chg="addSp delSp modSp add mod">
        <pc:chgData name="Kenrie Vandekerckhove" userId="e6da4aef-2ddd-4c79-85e7-49815466d2d9" providerId="ADAL" clId="{59B5FB75-5C88-4625-A590-083B507FF66F}" dt="2024-12-04T08:45:48.239" v="1861" actId="14826"/>
        <pc:sldMkLst>
          <pc:docMk/>
          <pc:sldMk cId="1279388629" sldId="277"/>
        </pc:sldMkLst>
        <pc:picChg chg="add del mod">
          <ac:chgData name="Kenrie Vandekerckhove" userId="e6da4aef-2ddd-4c79-85e7-49815466d2d9" providerId="ADAL" clId="{59B5FB75-5C88-4625-A590-083B507FF66F}" dt="2024-12-04T08:45:36.749" v="1860" actId="478"/>
          <ac:picMkLst>
            <pc:docMk/>
            <pc:sldMk cId="1279388629" sldId="277"/>
            <ac:picMk id="4" creationId="{9D641353-9565-7005-1058-27417FB69A91}"/>
          </ac:picMkLst>
        </pc:picChg>
        <pc:picChg chg="mod">
          <ac:chgData name="Kenrie Vandekerckhove" userId="e6da4aef-2ddd-4c79-85e7-49815466d2d9" providerId="ADAL" clId="{59B5FB75-5C88-4625-A590-083B507FF66F}" dt="2024-12-04T08:45:48.239" v="1861" actId="14826"/>
          <ac:picMkLst>
            <pc:docMk/>
            <pc:sldMk cId="1279388629" sldId="277"/>
            <ac:picMk id="13316" creationId="{1EA26439-FCA7-BF12-EBD0-2AAB4A7D735D}"/>
          </ac:picMkLst>
        </pc:picChg>
      </pc:sldChg>
      <pc:sldChg chg="new del ord">
        <pc:chgData name="Kenrie Vandekerckhove" userId="e6da4aef-2ddd-4c79-85e7-49815466d2d9" providerId="ADAL" clId="{59B5FB75-5C88-4625-A590-083B507FF66F}" dt="2024-11-28T14:43:42.113" v="1566" actId="47"/>
        <pc:sldMkLst>
          <pc:docMk/>
          <pc:sldMk cId="1912930549" sldId="278"/>
        </pc:sldMkLst>
      </pc:sldChg>
      <pc:sldChg chg="addSp delSp modSp add mod ord">
        <pc:chgData name="Kenrie Vandekerckhove" userId="e6da4aef-2ddd-4c79-85e7-49815466d2d9" providerId="ADAL" clId="{59B5FB75-5C88-4625-A590-083B507FF66F}" dt="2024-12-04T08:44:31.035" v="1855" actId="20577"/>
        <pc:sldMkLst>
          <pc:docMk/>
          <pc:sldMk cId="2944546356" sldId="279"/>
        </pc:sldMkLst>
        <pc:spChg chg="mod">
          <ac:chgData name="Kenrie Vandekerckhove" userId="e6da4aef-2ddd-4c79-85e7-49815466d2d9" providerId="ADAL" clId="{59B5FB75-5C88-4625-A590-083B507FF66F}" dt="2024-11-28T14:49:18.773" v="1800" actId="20577"/>
          <ac:spMkLst>
            <pc:docMk/>
            <pc:sldMk cId="2944546356" sldId="279"/>
            <ac:spMk id="2" creationId="{09A10162-67E1-722A-3787-F72D056587D0}"/>
          </ac:spMkLst>
        </pc:spChg>
        <pc:spChg chg="del">
          <ac:chgData name="Kenrie Vandekerckhove" userId="e6da4aef-2ddd-4c79-85e7-49815466d2d9" providerId="ADAL" clId="{59B5FB75-5C88-4625-A590-083B507FF66F}" dt="2024-11-28T14:43:47.381" v="1570" actId="478"/>
          <ac:spMkLst>
            <pc:docMk/>
            <pc:sldMk cId="2944546356" sldId="279"/>
            <ac:spMk id="5" creationId="{8FB75B7B-BBC8-5775-F3F6-02F65CA146EC}"/>
          </ac:spMkLst>
        </pc:spChg>
        <pc:spChg chg="add del mod">
          <ac:chgData name="Kenrie Vandekerckhove" userId="e6da4aef-2ddd-4c79-85e7-49815466d2d9" providerId="ADAL" clId="{59B5FB75-5C88-4625-A590-083B507FF66F}" dt="2024-11-28T14:43:49.190" v="1571" actId="478"/>
          <ac:spMkLst>
            <pc:docMk/>
            <pc:sldMk cId="2944546356" sldId="279"/>
            <ac:spMk id="9" creationId="{F9A9F9AB-2DA7-EC1C-B07F-5BE9D1007ABE}"/>
          </ac:spMkLst>
        </pc:spChg>
        <pc:spChg chg="add mod">
          <ac:chgData name="Kenrie Vandekerckhove" userId="e6da4aef-2ddd-4c79-85e7-49815466d2d9" providerId="ADAL" clId="{59B5FB75-5C88-4625-A590-083B507FF66F}" dt="2024-11-28T14:52:47.658" v="1826" actId="1582"/>
          <ac:spMkLst>
            <pc:docMk/>
            <pc:sldMk cId="2944546356" sldId="279"/>
            <ac:spMk id="16" creationId="{4A99CD51-2456-4F31-0EDB-E5BF7D8703AD}"/>
          </ac:spMkLst>
        </pc:spChg>
        <pc:spChg chg="add mod">
          <ac:chgData name="Kenrie Vandekerckhove" userId="e6da4aef-2ddd-4c79-85e7-49815466d2d9" providerId="ADAL" clId="{59B5FB75-5C88-4625-A590-083B507FF66F}" dt="2024-11-28T14:53:18.751" v="1832" actId="1582"/>
          <ac:spMkLst>
            <pc:docMk/>
            <pc:sldMk cId="2944546356" sldId="279"/>
            <ac:spMk id="18" creationId="{72F71DE7-EE41-6EC6-4747-4A37D07B0D11}"/>
          </ac:spMkLst>
        </pc:spChg>
        <pc:spChg chg="add mod">
          <ac:chgData name="Kenrie Vandekerckhove" userId="e6da4aef-2ddd-4c79-85e7-49815466d2d9" providerId="ADAL" clId="{59B5FB75-5C88-4625-A590-083B507FF66F}" dt="2024-11-28T14:53:58.414" v="1836" actId="14100"/>
          <ac:spMkLst>
            <pc:docMk/>
            <pc:sldMk cId="2944546356" sldId="279"/>
            <ac:spMk id="20" creationId="{5552B397-54A7-DD2D-9017-FA57715E75C2}"/>
          </ac:spMkLst>
        </pc:spChg>
        <pc:graphicFrameChg chg="add mod modGraphic">
          <ac:chgData name="Kenrie Vandekerckhove" userId="e6da4aef-2ddd-4c79-85e7-49815466d2d9" providerId="ADAL" clId="{59B5FB75-5C88-4625-A590-083B507FF66F}" dt="2024-12-04T08:44:31.035" v="1855" actId="20577"/>
          <ac:graphicFrameMkLst>
            <pc:docMk/>
            <pc:sldMk cId="2944546356" sldId="279"/>
            <ac:graphicFrameMk id="10" creationId="{16406F42-65A9-FB44-CB3E-8AAD52C38499}"/>
          </ac:graphicFrameMkLst>
        </pc:graphicFrameChg>
        <pc:picChg chg="del mod">
          <ac:chgData name="Kenrie Vandekerckhove" userId="e6da4aef-2ddd-4c79-85e7-49815466d2d9" providerId="ADAL" clId="{59B5FB75-5C88-4625-A590-083B507FF66F}" dt="2024-11-28T14:43:45.868" v="1569" actId="478"/>
          <ac:picMkLst>
            <pc:docMk/>
            <pc:sldMk cId="2944546356" sldId="279"/>
            <ac:picMk id="3" creationId="{7136B022-CB1F-1A09-C782-949318723A67}"/>
          </ac:picMkLst>
        </pc:picChg>
        <pc:picChg chg="del">
          <ac:chgData name="Kenrie Vandekerckhove" userId="e6da4aef-2ddd-4c79-85e7-49815466d2d9" providerId="ADAL" clId="{59B5FB75-5C88-4625-A590-083B507FF66F}" dt="2024-11-28T14:43:45.316" v="1567" actId="478"/>
          <ac:picMkLst>
            <pc:docMk/>
            <pc:sldMk cId="2944546356" sldId="279"/>
            <ac:picMk id="4" creationId="{AE8D0C42-0727-8561-5BAE-2C463E1D0B61}"/>
          </ac:picMkLst>
        </pc:picChg>
        <pc:picChg chg="add del mod">
          <ac:chgData name="Kenrie Vandekerckhove" userId="e6da4aef-2ddd-4c79-85e7-49815466d2d9" providerId="ADAL" clId="{59B5FB75-5C88-4625-A590-083B507FF66F}" dt="2024-11-28T14:52:17.643" v="1822" actId="478"/>
          <ac:picMkLst>
            <pc:docMk/>
            <pc:sldMk cId="2944546356" sldId="279"/>
            <ac:picMk id="14" creationId="{8DD67A09-B75E-98FF-E6F7-E9E987368B63}"/>
          </ac:picMkLst>
        </pc:picChg>
      </pc:sldChg>
      <pc:sldChg chg="addSp delSp modSp add mod ord">
        <pc:chgData name="Kenrie Vandekerckhove" userId="e6da4aef-2ddd-4c79-85e7-49815466d2d9" providerId="ADAL" clId="{59B5FB75-5C88-4625-A590-083B507FF66F}" dt="2024-12-12T10:01:56.526" v="2158" actId="1076"/>
        <pc:sldMkLst>
          <pc:docMk/>
          <pc:sldMk cId="1659082914" sldId="280"/>
        </pc:sldMkLst>
        <pc:spChg chg="mod">
          <ac:chgData name="Kenrie Vandekerckhove" userId="e6da4aef-2ddd-4c79-85e7-49815466d2d9" providerId="ADAL" clId="{59B5FB75-5C88-4625-A590-083B507FF66F}" dt="2024-12-04T08:50:30.207" v="1932" actId="20577"/>
          <ac:spMkLst>
            <pc:docMk/>
            <pc:sldMk cId="1659082914" sldId="280"/>
            <ac:spMk id="2" creationId="{2D0D0DDB-4D3F-6E4E-4ED1-09EAD9FF251F}"/>
          </ac:spMkLst>
        </pc:spChg>
        <pc:spChg chg="add del mod ord">
          <ac:chgData name="Kenrie Vandekerckhove" userId="e6da4aef-2ddd-4c79-85e7-49815466d2d9" providerId="ADAL" clId="{59B5FB75-5C88-4625-A590-083B507FF66F}" dt="2024-12-11T18:58:41.267" v="1987" actId="478"/>
          <ac:spMkLst>
            <pc:docMk/>
            <pc:sldMk cId="1659082914" sldId="280"/>
            <ac:spMk id="5" creationId="{B78C497A-5C99-470B-E697-7EC1F0E5FACF}"/>
          </ac:spMkLst>
        </pc:spChg>
        <pc:spChg chg="add del mod ord">
          <ac:chgData name="Kenrie Vandekerckhove" userId="e6da4aef-2ddd-4c79-85e7-49815466d2d9" providerId="ADAL" clId="{59B5FB75-5C88-4625-A590-083B507FF66F}" dt="2024-12-11T18:59:32.384" v="1994" actId="478"/>
          <ac:spMkLst>
            <pc:docMk/>
            <pc:sldMk cId="1659082914" sldId="280"/>
            <ac:spMk id="6" creationId="{63F75971-8B3A-1F59-D6EE-98D929378A13}"/>
          </ac:spMkLst>
        </pc:spChg>
        <pc:spChg chg="add mod">
          <ac:chgData name="Kenrie Vandekerckhove" userId="e6da4aef-2ddd-4c79-85e7-49815466d2d9" providerId="ADAL" clId="{59B5FB75-5C88-4625-A590-083B507FF66F}" dt="2024-12-04T08:57:37.757" v="1980" actId="1076"/>
          <ac:spMkLst>
            <pc:docMk/>
            <pc:sldMk cId="1659082914" sldId="280"/>
            <ac:spMk id="12" creationId="{49BBA074-BE67-DE1E-AF81-7CF3243C72EC}"/>
          </ac:spMkLst>
        </pc:spChg>
        <pc:spChg chg="add mod">
          <ac:chgData name="Kenrie Vandekerckhove" userId="e6da4aef-2ddd-4c79-85e7-49815466d2d9" providerId="ADAL" clId="{59B5FB75-5C88-4625-A590-083B507FF66F}" dt="2024-12-04T08:57:09.371" v="1970" actId="1076"/>
          <ac:spMkLst>
            <pc:docMk/>
            <pc:sldMk cId="1659082914" sldId="280"/>
            <ac:spMk id="14" creationId="{07D4EBC2-5E31-C16A-C419-2081D3A2BCC1}"/>
          </ac:spMkLst>
        </pc:spChg>
        <pc:spChg chg="add mod">
          <ac:chgData name="Kenrie Vandekerckhove" userId="e6da4aef-2ddd-4c79-85e7-49815466d2d9" providerId="ADAL" clId="{59B5FB75-5C88-4625-A590-083B507FF66F}" dt="2024-12-04T08:57:22.797" v="1976" actId="14100"/>
          <ac:spMkLst>
            <pc:docMk/>
            <pc:sldMk cId="1659082914" sldId="280"/>
            <ac:spMk id="16" creationId="{1889E503-4820-C299-CFCD-EDF954E21E84}"/>
          </ac:spMkLst>
        </pc:spChg>
        <pc:spChg chg="add mod">
          <ac:chgData name="Kenrie Vandekerckhove" userId="e6da4aef-2ddd-4c79-85e7-49815466d2d9" providerId="ADAL" clId="{59B5FB75-5C88-4625-A590-083B507FF66F}" dt="2024-12-11T19:00:14.564" v="2006" actId="1076"/>
          <ac:spMkLst>
            <pc:docMk/>
            <pc:sldMk cId="1659082914" sldId="280"/>
            <ac:spMk id="18" creationId="{58F6B6CE-8D43-36D1-B698-172E8B2BF4EA}"/>
          </ac:spMkLst>
        </pc:spChg>
        <pc:spChg chg="add mod">
          <ac:chgData name="Kenrie Vandekerckhove" userId="e6da4aef-2ddd-4c79-85e7-49815466d2d9" providerId="ADAL" clId="{59B5FB75-5C88-4625-A590-083B507FF66F}" dt="2024-12-11T19:00:38.288" v="2013" actId="688"/>
          <ac:spMkLst>
            <pc:docMk/>
            <pc:sldMk cId="1659082914" sldId="280"/>
            <ac:spMk id="20" creationId="{66D4EC23-0EF0-2F3C-1A84-7A6E93EBA017}"/>
          </ac:spMkLst>
        </pc:spChg>
        <pc:spChg chg="add mod">
          <ac:chgData name="Kenrie Vandekerckhove" userId="e6da4aef-2ddd-4c79-85e7-49815466d2d9" providerId="ADAL" clId="{59B5FB75-5C88-4625-A590-083B507FF66F}" dt="2024-12-11T19:00:58.574" v="2018" actId="14100"/>
          <ac:spMkLst>
            <pc:docMk/>
            <pc:sldMk cId="1659082914" sldId="280"/>
            <ac:spMk id="22" creationId="{B2090EBA-51E9-8D88-794D-A2DC987314A2}"/>
          </ac:spMkLst>
        </pc:spChg>
        <pc:picChg chg="add del mod">
          <ac:chgData name="Kenrie Vandekerckhove" userId="e6da4aef-2ddd-4c79-85e7-49815466d2d9" providerId="ADAL" clId="{59B5FB75-5C88-4625-A590-083B507FF66F}" dt="2024-12-04T08:55:47.980" v="1956" actId="478"/>
          <ac:picMkLst>
            <pc:docMk/>
            <pc:sldMk cId="1659082914" sldId="280"/>
            <ac:picMk id="3" creationId="{2414532D-4456-6B6A-F14C-DD6EC8F87C77}"/>
          </ac:picMkLst>
        </pc:picChg>
        <pc:picChg chg="add del mod">
          <ac:chgData name="Kenrie Vandekerckhove" userId="e6da4aef-2ddd-4c79-85e7-49815466d2d9" providerId="ADAL" clId="{59B5FB75-5C88-4625-A590-083B507FF66F}" dt="2024-12-12T10:01:43.150" v="2152" actId="478"/>
          <ac:picMkLst>
            <pc:docMk/>
            <pc:sldMk cId="1659082914" sldId="280"/>
            <ac:picMk id="4" creationId="{93CFB8A4-286B-A2B5-B771-5F5596E2EEF6}"/>
          </ac:picMkLst>
        </pc:picChg>
        <pc:picChg chg="add mod modCrop">
          <ac:chgData name="Kenrie Vandekerckhove" userId="e6da4aef-2ddd-4c79-85e7-49815466d2d9" providerId="ADAL" clId="{59B5FB75-5C88-4625-A590-083B507FF66F}" dt="2024-12-12T10:01:56.526" v="2158" actId="1076"/>
          <ac:picMkLst>
            <pc:docMk/>
            <pc:sldMk cId="1659082914" sldId="280"/>
            <ac:picMk id="5" creationId="{653489BA-2930-3D95-C271-C6DA61431B5A}"/>
          </ac:picMkLst>
        </pc:picChg>
        <pc:picChg chg="add mod modCrop">
          <ac:chgData name="Kenrie Vandekerckhove" userId="e6da4aef-2ddd-4c79-85e7-49815466d2d9" providerId="ADAL" clId="{59B5FB75-5C88-4625-A590-083B507FF66F}" dt="2024-12-11T19:00:01.913" v="2003" actId="1076"/>
          <ac:picMkLst>
            <pc:docMk/>
            <pc:sldMk cId="1659082914" sldId="280"/>
            <ac:picMk id="9" creationId="{1914EF28-961F-4116-1552-4E9FD6095973}"/>
          </ac:picMkLst>
        </pc:picChg>
        <pc:picChg chg="add mod">
          <ac:chgData name="Kenrie Vandekerckhove" userId="e6da4aef-2ddd-4c79-85e7-49815466d2d9" providerId="ADAL" clId="{59B5FB75-5C88-4625-A590-083B507FF66F}" dt="2024-12-04T08:55:54.716" v="1957" actId="1076"/>
          <ac:picMkLst>
            <pc:docMk/>
            <pc:sldMk cId="1659082914" sldId="280"/>
            <ac:picMk id="10" creationId="{E15B7867-9A6D-A8D5-8D70-2D5657A73A73}"/>
          </ac:picMkLst>
        </pc:picChg>
        <pc:picChg chg="del">
          <ac:chgData name="Kenrie Vandekerckhove" userId="e6da4aef-2ddd-4c79-85e7-49815466d2d9" providerId="ADAL" clId="{59B5FB75-5C88-4625-A590-083B507FF66F}" dt="2024-12-04T08:48:12.366" v="1864" actId="478"/>
          <ac:picMkLst>
            <pc:docMk/>
            <pc:sldMk cId="1659082914" sldId="280"/>
            <ac:picMk id="13314" creationId="{1BDC8057-4ABD-E73F-6A63-331264DC2669}"/>
          </ac:picMkLst>
        </pc:picChg>
        <pc:picChg chg="del">
          <ac:chgData name="Kenrie Vandekerckhove" userId="e6da4aef-2ddd-4c79-85e7-49815466d2d9" providerId="ADAL" clId="{59B5FB75-5C88-4625-A590-083B507FF66F}" dt="2024-12-04T08:48:10.015" v="1863" actId="478"/>
          <ac:picMkLst>
            <pc:docMk/>
            <pc:sldMk cId="1659082914" sldId="280"/>
            <ac:picMk id="13316" creationId="{0DB8FC73-6D79-DB27-EB71-F5B5D73D5657}"/>
          </ac:picMkLst>
        </pc:picChg>
      </pc:sldChg>
    </pc:docChg>
  </pc:docChgLst>
  <pc:docChgLst>
    <pc:chgData name="Lara Luys" userId="S::lara.luys@kuleuven.be::43fc1cb8-097a-46ef-9f63-bb4c9c2b6365" providerId="AD" clId="Web-{E213CD14-144C-4EA7-8F4C-39D645C5A95A}"/>
    <pc:docChg chg="modSld">
      <pc:chgData name="Lara Luys" userId="S::lara.luys@kuleuven.be::43fc1cb8-097a-46ef-9f63-bb4c9c2b6365" providerId="AD" clId="Web-{E213CD14-144C-4EA7-8F4C-39D645C5A95A}" dt="2023-11-22T19:10:07.554" v="4" actId="1076"/>
      <pc:docMkLst>
        <pc:docMk/>
      </pc:docMkLst>
      <pc:sldChg chg="addSp delSp modSp">
        <pc:chgData name="Lara Luys" userId="S::lara.luys@kuleuven.be::43fc1cb8-097a-46ef-9f63-bb4c9c2b6365" providerId="AD" clId="Web-{E213CD14-144C-4EA7-8F4C-39D645C5A95A}" dt="2023-11-22T19:10:07.554" v="4" actId="1076"/>
        <pc:sldMkLst>
          <pc:docMk/>
          <pc:sldMk cId="388844441" sldId="293"/>
        </pc:sldMkLst>
        <pc:spChg chg="del">
          <ac:chgData name="Lara Luys" userId="S::lara.luys@kuleuven.be::43fc1cb8-097a-46ef-9f63-bb4c9c2b6365" providerId="AD" clId="Web-{E213CD14-144C-4EA7-8F4C-39D645C5A95A}" dt="2023-11-22T19:09:54.773" v="1"/>
          <ac:spMkLst>
            <pc:docMk/>
            <pc:sldMk cId="388844441" sldId="293"/>
            <ac:spMk id="13" creationId="{56A1EDE1-EEEB-4605-AB70-3C6499945FAB}"/>
          </ac:spMkLst>
        </pc:spChg>
        <pc:picChg chg="add mod">
          <ac:chgData name="Lara Luys" userId="S::lara.luys@kuleuven.be::43fc1cb8-097a-46ef-9f63-bb4c9c2b6365" providerId="AD" clId="Web-{E213CD14-144C-4EA7-8F4C-39D645C5A95A}" dt="2023-11-22T19:10:07.554" v="4" actId="1076"/>
          <ac:picMkLst>
            <pc:docMk/>
            <pc:sldMk cId="388844441" sldId="293"/>
            <ac:picMk id="3" creationId="{C4082EC2-E5B9-0779-D1F0-E3D165623442}"/>
          </ac:picMkLst>
        </pc:picChg>
      </pc:sldChg>
    </pc:docChg>
  </pc:docChgLst>
  <pc:docChgLst>
    <pc:chgData name="Jonas Lannoo" userId="S::jonas.lannoo@kuleuven.be::b494a848-0cbe-426d-82db-f0c06b0d25da" providerId="AD" clId="Web-{F843E932-6A0F-450F-99D5-1F5A12F4027D}"/>
    <pc:docChg chg="sldOrd">
      <pc:chgData name="Jonas Lannoo" userId="S::jonas.lannoo@kuleuven.be::b494a848-0cbe-426d-82db-f0c06b0d25da" providerId="AD" clId="Web-{F843E932-6A0F-450F-99D5-1F5A12F4027D}" dt="2023-11-20T09:59:47.633" v="0"/>
      <pc:docMkLst>
        <pc:docMk/>
      </pc:docMkLst>
      <pc:sldChg chg="ord">
        <pc:chgData name="Jonas Lannoo" userId="S::jonas.lannoo@kuleuven.be::b494a848-0cbe-426d-82db-f0c06b0d25da" providerId="AD" clId="Web-{F843E932-6A0F-450F-99D5-1F5A12F4027D}" dt="2023-11-20T09:59:47.633" v="0"/>
        <pc:sldMkLst>
          <pc:docMk/>
          <pc:sldMk cId="1053869711" sldId="273"/>
        </pc:sldMkLst>
      </pc:sldChg>
    </pc:docChg>
  </pc:docChgLst>
  <pc:docChgLst>
    <pc:chgData name="Lara Luys" userId="S::lara.luys@kuleuven.be::43fc1cb8-097a-46ef-9f63-bb4c9c2b6365" providerId="AD" clId="Web-{7A0F38B9-9E21-2895-7B4C-EC28C5BAC76D}"/>
    <pc:docChg chg="modSld">
      <pc:chgData name="Lara Luys" userId="S::lara.luys@kuleuven.be::43fc1cb8-097a-46ef-9f63-bb4c9c2b6365" providerId="AD" clId="Web-{7A0F38B9-9E21-2895-7B4C-EC28C5BAC76D}" dt="2024-05-07T08:21:48.431" v="12" actId="20577"/>
      <pc:docMkLst>
        <pc:docMk/>
      </pc:docMkLst>
      <pc:sldChg chg="modSp">
        <pc:chgData name="Lara Luys" userId="S::lara.luys@kuleuven.be::43fc1cb8-097a-46ef-9f63-bb4c9c2b6365" providerId="AD" clId="Web-{7A0F38B9-9E21-2895-7B4C-EC28C5BAC76D}" dt="2024-05-07T08:21:48.431" v="12" actId="20577"/>
        <pc:sldMkLst>
          <pc:docMk/>
          <pc:sldMk cId="701984223" sldId="257"/>
        </pc:sldMkLst>
        <pc:spChg chg="mod">
          <ac:chgData name="Lara Luys" userId="S::lara.luys@kuleuven.be::43fc1cb8-097a-46ef-9f63-bb4c9c2b6365" providerId="AD" clId="Web-{7A0F38B9-9E21-2895-7B4C-EC28C5BAC76D}" dt="2024-05-07T08:21:48.431" v="12" actId="20577"/>
          <ac:spMkLst>
            <pc:docMk/>
            <pc:sldMk cId="701984223" sldId="257"/>
            <ac:spMk id="3" creationId="{F513B2F0-0E5C-B6BC-AD30-B79D63748F45}"/>
          </ac:spMkLst>
        </pc:spChg>
      </pc:sldChg>
    </pc:docChg>
  </pc:docChgLst>
  <pc:docChgLst>
    <pc:chgData name="Jonas Lannoo" userId="S::jonas.lannoo@kuleuven.be::b494a848-0cbe-426d-82db-f0c06b0d25da" providerId="AD" clId="Web-{EEFBA288-A64D-48E6-9962-568A85C1F3BE}"/>
    <pc:docChg chg="modSld sldOrd">
      <pc:chgData name="Jonas Lannoo" userId="S::jonas.lannoo@kuleuven.be::b494a848-0cbe-426d-82db-f0c06b0d25da" providerId="AD" clId="Web-{EEFBA288-A64D-48E6-9962-568A85C1F3BE}" dt="2023-11-22T21:41:01.241" v="95"/>
      <pc:docMkLst>
        <pc:docMk/>
      </pc:docMkLst>
      <pc:sldChg chg="modNotes">
        <pc:chgData name="Jonas Lannoo" userId="S::jonas.lannoo@kuleuven.be::b494a848-0cbe-426d-82db-f0c06b0d25da" providerId="AD" clId="Web-{EEFBA288-A64D-48E6-9962-568A85C1F3BE}" dt="2023-11-22T21:41:01.241" v="95"/>
        <pc:sldMkLst>
          <pc:docMk/>
          <pc:sldMk cId="701984223" sldId="257"/>
        </pc:sldMkLst>
      </pc:sldChg>
      <pc:sldChg chg="modSp modNotes">
        <pc:chgData name="Jonas Lannoo" userId="S::jonas.lannoo@kuleuven.be::b494a848-0cbe-426d-82db-f0c06b0d25da" providerId="AD" clId="Web-{EEFBA288-A64D-48E6-9962-568A85C1F3BE}" dt="2023-11-22T21:27:01.040" v="18"/>
        <pc:sldMkLst>
          <pc:docMk/>
          <pc:sldMk cId="3689258070" sldId="258"/>
        </pc:sldMkLst>
        <pc:spChg chg="mod">
          <ac:chgData name="Jonas Lannoo" userId="S::jonas.lannoo@kuleuven.be::b494a848-0cbe-426d-82db-f0c06b0d25da" providerId="AD" clId="Web-{EEFBA288-A64D-48E6-9962-568A85C1F3BE}" dt="2023-11-22T20:52:46.231" v="8" actId="20577"/>
          <ac:spMkLst>
            <pc:docMk/>
            <pc:sldMk cId="3689258070" sldId="258"/>
            <ac:spMk id="2" creationId="{41498631-63A1-3303-A6F8-6E3B5CA60634}"/>
          </ac:spMkLst>
        </pc:spChg>
      </pc:sldChg>
      <pc:sldChg chg="modSp modNotes">
        <pc:chgData name="Jonas Lannoo" userId="S::jonas.lannoo@kuleuven.be::b494a848-0cbe-426d-82db-f0c06b0d25da" providerId="AD" clId="Web-{EEFBA288-A64D-48E6-9962-568A85C1F3BE}" dt="2023-11-22T21:27:03.634" v="20"/>
        <pc:sldMkLst>
          <pc:docMk/>
          <pc:sldMk cId="2340303385" sldId="259"/>
        </pc:sldMkLst>
        <pc:spChg chg="mod">
          <ac:chgData name="Jonas Lannoo" userId="S::jonas.lannoo@kuleuven.be::b494a848-0cbe-426d-82db-f0c06b0d25da" providerId="AD" clId="Web-{EEFBA288-A64D-48E6-9962-568A85C1F3BE}" dt="2023-11-22T20:52:43.387" v="7" actId="20577"/>
          <ac:spMkLst>
            <pc:docMk/>
            <pc:sldMk cId="2340303385" sldId="259"/>
            <ac:spMk id="2" creationId="{41498631-63A1-3303-A6F8-6E3B5CA60634}"/>
          </ac:spMkLst>
        </pc:spChg>
      </pc:sldChg>
      <pc:sldChg chg="ord modNotes">
        <pc:chgData name="Jonas Lannoo" userId="S::jonas.lannoo@kuleuven.be::b494a848-0cbe-426d-82db-f0c06b0d25da" providerId="AD" clId="Web-{EEFBA288-A64D-48E6-9962-568A85C1F3BE}" dt="2023-11-22T21:27:20.619" v="29"/>
        <pc:sldMkLst>
          <pc:docMk/>
          <pc:sldMk cId="663993984" sldId="260"/>
        </pc:sldMkLst>
      </pc:sldChg>
      <pc:sldChg chg="modSp modNotes">
        <pc:chgData name="Jonas Lannoo" userId="S::jonas.lannoo@kuleuven.be::b494a848-0cbe-426d-82db-f0c06b0d25da" providerId="AD" clId="Web-{EEFBA288-A64D-48E6-9962-568A85C1F3BE}" dt="2023-11-22T21:27:04.509" v="21"/>
        <pc:sldMkLst>
          <pc:docMk/>
          <pc:sldMk cId="805026401" sldId="261"/>
        </pc:sldMkLst>
        <pc:spChg chg="mod">
          <ac:chgData name="Jonas Lannoo" userId="S::jonas.lannoo@kuleuven.be::b494a848-0cbe-426d-82db-f0c06b0d25da" providerId="AD" clId="Web-{EEFBA288-A64D-48E6-9962-568A85C1F3BE}" dt="2023-11-22T20:52:40.418" v="6" actId="20577"/>
          <ac:spMkLst>
            <pc:docMk/>
            <pc:sldMk cId="805026401" sldId="261"/>
            <ac:spMk id="2" creationId="{41498631-63A1-3303-A6F8-6E3B5CA60634}"/>
          </ac:spMkLst>
        </pc:spChg>
      </pc:sldChg>
      <pc:sldChg chg="modSp modNotes">
        <pc:chgData name="Jonas Lannoo" userId="S::jonas.lannoo@kuleuven.be::b494a848-0cbe-426d-82db-f0c06b0d25da" providerId="AD" clId="Web-{EEFBA288-A64D-48E6-9962-568A85C1F3BE}" dt="2023-11-22T21:27:44.433" v="35"/>
        <pc:sldMkLst>
          <pc:docMk/>
          <pc:sldMk cId="823333162" sldId="263"/>
        </pc:sldMkLst>
        <pc:spChg chg="mod">
          <ac:chgData name="Jonas Lannoo" userId="S::jonas.lannoo@kuleuven.be::b494a848-0cbe-426d-82db-f0c06b0d25da" providerId="AD" clId="Web-{EEFBA288-A64D-48E6-9962-568A85C1F3BE}" dt="2023-11-22T20:53:15.138" v="13" actId="20577"/>
          <ac:spMkLst>
            <pc:docMk/>
            <pc:sldMk cId="823333162" sldId="263"/>
            <ac:spMk id="2" creationId="{41498631-63A1-3303-A6F8-6E3B5CA60634}"/>
          </ac:spMkLst>
        </pc:spChg>
      </pc:sldChg>
      <pc:sldChg chg="modNotes">
        <pc:chgData name="Jonas Lannoo" userId="S::jonas.lannoo@kuleuven.be::b494a848-0cbe-426d-82db-f0c06b0d25da" providerId="AD" clId="Web-{EEFBA288-A64D-48E6-9962-568A85C1F3BE}" dt="2023-11-22T21:28:38.684" v="42"/>
        <pc:sldMkLst>
          <pc:docMk/>
          <pc:sldMk cId="1356561651" sldId="264"/>
        </pc:sldMkLst>
      </pc:sldChg>
      <pc:sldChg chg="modNotes">
        <pc:chgData name="Jonas Lannoo" userId="S::jonas.lannoo@kuleuven.be::b494a848-0cbe-426d-82db-f0c06b0d25da" providerId="AD" clId="Web-{EEFBA288-A64D-48E6-9962-568A85C1F3BE}" dt="2023-11-22T21:40:56.569" v="84"/>
        <pc:sldMkLst>
          <pc:docMk/>
          <pc:sldMk cId="4219707684" sldId="268"/>
        </pc:sldMkLst>
      </pc:sldChg>
      <pc:sldChg chg="modSp modNotes">
        <pc:chgData name="Jonas Lannoo" userId="S::jonas.lannoo@kuleuven.be::b494a848-0cbe-426d-82db-f0c06b0d25da" providerId="AD" clId="Web-{EEFBA288-A64D-48E6-9962-568A85C1F3BE}" dt="2023-11-22T21:27:06.509" v="23"/>
        <pc:sldMkLst>
          <pc:docMk/>
          <pc:sldMk cId="3372035890" sldId="270"/>
        </pc:sldMkLst>
        <pc:spChg chg="mod">
          <ac:chgData name="Jonas Lannoo" userId="S::jonas.lannoo@kuleuven.be::b494a848-0cbe-426d-82db-f0c06b0d25da" providerId="AD" clId="Web-{EEFBA288-A64D-48E6-9962-568A85C1F3BE}" dt="2023-11-22T20:52:35.449" v="5" actId="20577"/>
          <ac:spMkLst>
            <pc:docMk/>
            <pc:sldMk cId="3372035890" sldId="270"/>
            <ac:spMk id="2" creationId="{88ECA096-BAFA-DE87-AB7E-56F9BAC4878D}"/>
          </ac:spMkLst>
        </pc:spChg>
      </pc:sldChg>
      <pc:sldChg chg="modSp modNotes">
        <pc:chgData name="Jonas Lannoo" userId="S::jonas.lannoo@kuleuven.be::b494a848-0cbe-426d-82db-f0c06b0d25da" providerId="AD" clId="Web-{EEFBA288-A64D-48E6-9962-568A85C1F3BE}" dt="2023-11-22T21:27:16.588" v="26"/>
        <pc:sldMkLst>
          <pc:docMk/>
          <pc:sldMk cId="316297392" sldId="271"/>
        </pc:sldMkLst>
        <pc:spChg chg="mod">
          <ac:chgData name="Jonas Lannoo" userId="S::jonas.lannoo@kuleuven.be::b494a848-0cbe-426d-82db-f0c06b0d25da" providerId="AD" clId="Web-{EEFBA288-A64D-48E6-9962-568A85C1F3BE}" dt="2023-11-22T20:52:54.700" v="10" actId="20577"/>
          <ac:spMkLst>
            <pc:docMk/>
            <pc:sldMk cId="316297392" sldId="271"/>
            <ac:spMk id="6" creationId="{758A558E-80FF-B719-75FC-2A0AF0AC68A1}"/>
          </ac:spMkLst>
        </pc:spChg>
      </pc:sldChg>
      <pc:sldChg chg="modNotes">
        <pc:chgData name="Jonas Lannoo" userId="S::jonas.lannoo@kuleuven.be::b494a848-0cbe-426d-82db-f0c06b0d25da" providerId="AD" clId="Web-{EEFBA288-A64D-48E6-9962-568A85C1F3BE}" dt="2023-11-22T21:31:42.878" v="63"/>
        <pc:sldMkLst>
          <pc:docMk/>
          <pc:sldMk cId="1053869711" sldId="273"/>
        </pc:sldMkLst>
      </pc:sldChg>
      <pc:sldChg chg="modSp ord modNotes">
        <pc:chgData name="Jonas Lannoo" userId="S::jonas.lannoo@kuleuven.be::b494a848-0cbe-426d-82db-f0c06b0d25da" providerId="AD" clId="Web-{EEFBA288-A64D-48E6-9962-568A85C1F3BE}" dt="2023-11-22T21:27:17.900" v="28"/>
        <pc:sldMkLst>
          <pc:docMk/>
          <pc:sldMk cId="335327928" sldId="274"/>
        </pc:sldMkLst>
        <pc:spChg chg="mod">
          <ac:chgData name="Jonas Lannoo" userId="S::jonas.lannoo@kuleuven.be::b494a848-0cbe-426d-82db-f0c06b0d25da" providerId="AD" clId="Web-{EEFBA288-A64D-48E6-9962-568A85C1F3BE}" dt="2023-11-22T20:52:52.684" v="9" actId="20577"/>
          <ac:spMkLst>
            <pc:docMk/>
            <pc:sldMk cId="335327928" sldId="274"/>
            <ac:spMk id="6" creationId="{758A558E-80FF-B719-75FC-2A0AF0AC68A1}"/>
          </ac:spMkLst>
        </pc:spChg>
      </pc:sldChg>
      <pc:sldChg chg="modNotes">
        <pc:chgData name="Jonas Lannoo" userId="S::jonas.lannoo@kuleuven.be::b494a848-0cbe-426d-82db-f0c06b0d25da" providerId="AD" clId="Web-{EEFBA288-A64D-48E6-9962-568A85C1F3BE}" dt="2023-11-22T21:31:39.112" v="56"/>
        <pc:sldMkLst>
          <pc:docMk/>
          <pc:sldMk cId="348779335" sldId="275"/>
        </pc:sldMkLst>
      </pc:sldChg>
      <pc:sldChg chg="modSp modNotes">
        <pc:chgData name="Jonas Lannoo" userId="S::jonas.lannoo@kuleuven.be::b494a848-0cbe-426d-82db-f0c06b0d25da" providerId="AD" clId="Web-{EEFBA288-A64D-48E6-9962-568A85C1F3BE}" dt="2023-11-22T21:27:39.151" v="33"/>
        <pc:sldMkLst>
          <pc:docMk/>
          <pc:sldMk cId="2140520046" sldId="276"/>
        </pc:sldMkLst>
        <pc:spChg chg="mod">
          <ac:chgData name="Jonas Lannoo" userId="S::jonas.lannoo@kuleuven.be::b494a848-0cbe-426d-82db-f0c06b0d25da" providerId="AD" clId="Web-{EEFBA288-A64D-48E6-9962-568A85C1F3BE}" dt="2023-11-22T20:53:12.966" v="12" actId="20577"/>
          <ac:spMkLst>
            <pc:docMk/>
            <pc:sldMk cId="2140520046" sldId="276"/>
            <ac:spMk id="2" creationId="{41498631-63A1-3303-A6F8-6E3B5CA60634}"/>
          </ac:spMkLst>
        </pc:spChg>
      </pc:sldChg>
      <pc:sldChg chg="modSp modNotes">
        <pc:chgData name="Jonas Lannoo" userId="S::jonas.lannoo@kuleuven.be::b494a848-0cbe-426d-82db-f0c06b0d25da" providerId="AD" clId="Web-{EEFBA288-A64D-48E6-9962-568A85C1F3BE}" dt="2023-11-22T21:27:37.042" v="31"/>
        <pc:sldMkLst>
          <pc:docMk/>
          <pc:sldMk cId="3765658475" sldId="277"/>
        </pc:sldMkLst>
        <pc:spChg chg="mod">
          <ac:chgData name="Jonas Lannoo" userId="S::jonas.lannoo@kuleuven.be::b494a848-0cbe-426d-82db-f0c06b0d25da" providerId="AD" clId="Web-{EEFBA288-A64D-48E6-9962-568A85C1F3BE}" dt="2023-11-22T20:53:10.888" v="11" actId="20577"/>
          <ac:spMkLst>
            <pc:docMk/>
            <pc:sldMk cId="3765658475" sldId="277"/>
            <ac:spMk id="2" creationId="{41498631-63A1-3303-A6F8-6E3B5CA60634}"/>
          </ac:spMkLst>
        </pc:spChg>
      </pc:sldChg>
      <pc:sldChg chg="modNotes">
        <pc:chgData name="Jonas Lannoo" userId="S::jonas.lannoo@kuleuven.be::b494a848-0cbe-426d-82db-f0c06b0d25da" providerId="AD" clId="Web-{EEFBA288-A64D-48E6-9962-568A85C1F3BE}" dt="2023-11-22T21:31:45.347" v="64"/>
        <pc:sldMkLst>
          <pc:docMk/>
          <pc:sldMk cId="2490205241" sldId="278"/>
        </pc:sldMkLst>
      </pc:sldChg>
      <pc:sldChg chg="modNotes">
        <pc:chgData name="Jonas Lannoo" userId="S::jonas.lannoo@kuleuven.be::b494a848-0cbe-426d-82db-f0c06b0d25da" providerId="AD" clId="Web-{EEFBA288-A64D-48E6-9962-568A85C1F3BE}" dt="2023-11-22T21:31:47.863" v="66"/>
        <pc:sldMkLst>
          <pc:docMk/>
          <pc:sldMk cId="584543639" sldId="279"/>
        </pc:sldMkLst>
      </pc:sldChg>
      <pc:sldChg chg="modNotes">
        <pc:chgData name="Jonas Lannoo" userId="S::jonas.lannoo@kuleuven.be::b494a848-0cbe-426d-82db-f0c06b0d25da" providerId="AD" clId="Web-{EEFBA288-A64D-48E6-9962-568A85C1F3BE}" dt="2023-11-22T21:31:50.722" v="68"/>
        <pc:sldMkLst>
          <pc:docMk/>
          <pc:sldMk cId="262782385" sldId="280"/>
        </pc:sldMkLst>
      </pc:sldChg>
      <pc:sldChg chg="modNotes">
        <pc:chgData name="Jonas Lannoo" userId="S::jonas.lannoo@kuleuven.be::b494a848-0cbe-426d-82db-f0c06b0d25da" providerId="AD" clId="Web-{EEFBA288-A64D-48E6-9962-568A85C1F3BE}" dt="2023-11-22T21:32:14.957" v="71"/>
        <pc:sldMkLst>
          <pc:docMk/>
          <pc:sldMk cId="3646322024" sldId="281"/>
        </pc:sldMkLst>
      </pc:sldChg>
      <pc:sldChg chg="modNotes">
        <pc:chgData name="Jonas Lannoo" userId="S::jonas.lannoo@kuleuven.be::b494a848-0cbe-426d-82db-f0c06b0d25da" providerId="AD" clId="Web-{EEFBA288-A64D-48E6-9962-568A85C1F3BE}" dt="2023-11-22T21:26:59.947" v="17"/>
        <pc:sldMkLst>
          <pc:docMk/>
          <pc:sldMk cId="3372689143" sldId="288"/>
        </pc:sldMkLst>
      </pc:sldChg>
      <pc:sldChg chg="modNotes">
        <pc:chgData name="Jonas Lannoo" userId="S::jonas.lannoo@kuleuven.be::b494a848-0cbe-426d-82db-f0c06b0d25da" providerId="AD" clId="Web-{EEFBA288-A64D-48E6-9962-568A85C1F3BE}" dt="2023-11-22T21:34:19.243" v="77"/>
        <pc:sldMkLst>
          <pc:docMk/>
          <pc:sldMk cId="3419238708" sldId="290"/>
        </pc:sldMkLst>
      </pc:sldChg>
      <pc:sldChg chg="modSp">
        <pc:chgData name="Jonas Lannoo" userId="S::jonas.lannoo@kuleuven.be::b494a848-0cbe-426d-82db-f0c06b0d25da" providerId="AD" clId="Web-{EEFBA288-A64D-48E6-9962-568A85C1F3BE}" dt="2023-11-22T20:36:19.554" v="3" actId="1076"/>
        <pc:sldMkLst>
          <pc:docMk/>
          <pc:sldMk cId="4086276467" sldId="291"/>
        </pc:sldMkLst>
        <pc:picChg chg="mod">
          <ac:chgData name="Jonas Lannoo" userId="S::jonas.lannoo@kuleuven.be::b494a848-0cbe-426d-82db-f0c06b0d25da" providerId="AD" clId="Web-{EEFBA288-A64D-48E6-9962-568A85C1F3BE}" dt="2023-11-22T20:36:19.554" v="3" actId="1076"/>
          <ac:picMkLst>
            <pc:docMk/>
            <pc:sldMk cId="4086276467" sldId="291"/>
            <ac:picMk id="14" creationId="{32E234CD-A7C4-4AF4-632A-024947765914}"/>
          </ac:picMkLst>
        </pc:picChg>
      </pc:sldChg>
      <pc:sldChg chg="modNotes">
        <pc:chgData name="Jonas Lannoo" userId="S::jonas.lannoo@kuleuven.be::b494a848-0cbe-426d-82db-f0c06b0d25da" providerId="AD" clId="Web-{EEFBA288-A64D-48E6-9962-568A85C1F3BE}" dt="2023-11-22T21:31:35.956" v="52"/>
        <pc:sldMkLst>
          <pc:docMk/>
          <pc:sldMk cId="2226251994" sldId="292"/>
        </pc:sldMkLst>
      </pc:sldChg>
    </pc:docChg>
  </pc:docChgLst>
  <pc:docChgLst>
    <pc:chgData name="Jonas Lannoo" userId="S::jonas.lannoo@kuleuven.be::b494a848-0cbe-426d-82db-f0c06b0d25da" providerId="AD" clId="Web-{EBF80F69-C543-4CC6-A618-F1432B790E89}"/>
    <pc:docChg chg="modSld">
      <pc:chgData name="Jonas Lannoo" userId="S::jonas.lannoo@kuleuven.be::b494a848-0cbe-426d-82db-f0c06b0d25da" providerId="AD" clId="Web-{EBF80F69-C543-4CC6-A618-F1432B790E89}" dt="2023-11-22T20:29:55.411" v="139"/>
      <pc:docMkLst>
        <pc:docMk/>
      </pc:docMkLst>
      <pc:sldChg chg="modSp modNotes">
        <pc:chgData name="Jonas Lannoo" userId="S::jonas.lannoo@kuleuven.be::b494a848-0cbe-426d-82db-f0c06b0d25da" providerId="AD" clId="Web-{EBF80F69-C543-4CC6-A618-F1432B790E89}" dt="2023-11-22T20:27:19.899" v="112"/>
        <pc:sldMkLst>
          <pc:docMk/>
          <pc:sldMk cId="701984223" sldId="257"/>
        </pc:sldMkLst>
        <pc:spChg chg="mod">
          <ac:chgData name="Jonas Lannoo" userId="S::jonas.lannoo@kuleuven.be::b494a848-0cbe-426d-82db-f0c06b0d25da" providerId="AD" clId="Web-{EBF80F69-C543-4CC6-A618-F1432B790E89}" dt="2023-11-22T20:14:55.512" v="1" actId="1076"/>
          <ac:spMkLst>
            <pc:docMk/>
            <pc:sldMk cId="701984223" sldId="257"/>
            <ac:spMk id="8" creationId="{529CF5D9-48C7-DBE4-20E5-9B24764204B0}"/>
          </ac:spMkLst>
        </pc:spChg>
      </pc:sldChg>
      <pc:sldChg chg="modSp">
        <pc:chgData name="Jonas Lannoo" userId="S::jonas.lannoo@kuleuven.be::b494a848-0cbe-426d-82db-f0c06b0d25da" providerId="AD" clId="Web-{EBF80F69-C543-4CC6-A618-F1432B790E89}" dt="2023-11-22T20:25:44.877" v="108" actId="20577"/>
        <pc:sldMkLst>
          <pc:docMk/>
          <pc:sldMk cId="663993984" sldId="260"/>
        </pc:sldMkLst>
        <pc:spChg chg="mod">
          <ac:chgData name="Jonas Lannoo" userId="S::jonas.lannoo@kuleuven.be::b494a848-0cbe-426d-82db-f0c06b0d25da" providerId="AD" clId="Web-{EBF80F69-C543-4CC6-A618-F1432B790E89}" dt="2023-11-22T20:25:44.877" v="108" actId="20577"/>
          <ac:spMkLst>
            <pc:docMk/>
            <pc:sldMk cId="663993984" sldId="260"/>
            <ac:spMk id="2" creationId="{41498631-63A1-3303-A6F8-6E3B5CA60634}"/>
          </ac:spMkLst>
        </pc:spChg>
      </pc:sldChg>
      <pc:sldChg chg="addSp modSp">
        <pc:chgData name="Jonas Lannoo" userId="S::jonas.lannoo@kuleuven.be::b494a848-0cbe-426d-82db-f0c06b0d25da" providerId="AD" clId="Web-{EBF80F69-C543-4CC6-A618-F1432B790E89}" dt="2023-11-22T20:21:49.777" v="105" actId="1076"/>
        <pc:sldMkLst>
          <pc:docMk/>
          <pc:sldMk cId="2285246726" sldId="262"/>
        </pc:sldMkLst>
        <pc:spChg chg="mod">
          <ac:chgData name="Jonas Lannoo" userId="S::jonas.lannoo@kuleuven.be::b494a848-0cbe-426d-82db-f0c06b0d25da" providerId="AD" clId="Web-{EBF80F69-C543-4CC6-A618-F1432B790E89}" dt="2023-11-22T20:20:58.164" v="71" actId="20577"/>
          <ac:spMkLst>
            <pc:docMk/>
            <pc:sldMk cId="2285246726" sldId="262"/>
            <ac:spMk id="3" creationId="{46B68808-9F49-11F3-8189-143C361FFEBD}"/>
          </ac:spMkLst>
        </pc:spChg>
        <pc:spChg chg="add mod">
          <ac:chgData name="Jonas Lannoo" userId="S::jonas.lannoo@kuleuven.be::b494a848-0cbe-426d-82db-f0c06b0d25da" providerId="AD" clId="Web-{EBF80F69-C543-4CC6-A618-F1432B790E89}" dt="2023-11-22T20:21:49.777" v="105" actId="1076"/>
          <ac:spMkLst>
            <pc:docMk/>
            <pc:sldMk cId="2285246726" sldId="262"/>
            <ac:spMk id="7" creationId="{3C10DA26-DB84-0D17-173E-BB30B042F036}"/>
          </ac:spMkLst>
        </pc:spChg>
      </pc:sldChg>
      <pc:sldChg chg="modNotes">
        <pc:chgData name="Jonas Lannoo" userId="S::jonas.lannoo@kuleuven.be::b494a848-0cbe-426d-82db-f0c06b0d25da" providerId="AD" clId="Web-{EBF80F69-C543-4CC6-A618-F1432B790E89}" dt="2023-11-22T20:27:16.727" v="110"/>
        <pc:sldMkLst>
          <pc:docMk/>
          <pc:sldMk cId="4219707684" sldId="268"/>
        </pc:sldMkLst>
      </pc:sldChg>
      <pc:sldChg chg="addSp delSp modSp">
        <pc:chgData name="Jonas Lannoo" userId="S::jonas.lannoo@kuleuven.be::b494a848-0cbe-426d-82db-f0c06b0d25da" providerId="AD" clId="Web-{EBF80F69-C543-4CC6-A618-F1432B790E89}" dt="2023-11-22T20:16:27.988" v="47" actId="1076"/>
        <pc:sldMkLst>
          <pc:docMk/>
          <pc:sldMk cId="262782385" sldId="280"/>
        </pc:sldMkLst>
        <pc:spChg chg="mod">
          <ac:chgData name="Jonas Lannoo" userId="S::jonas.lannoo@kuleuven.be::b494a848-0cbe-426d-82db-f0c06b0d25da" providerId="AD" clId="Web-{EBF80F69-C543-4CC6-A618-F1432B790E89}" dt="2023-11-22T20:15:57.548" v="41" actId="20577"/>
          <ac:spMkLst>
            <pc:docMk/>
            <pc:sldMk cId="262782385" sldId="280"/>
            <ac:spMk id="3" creationId="{39838CF3-63D7-4F23-AA1A-E3C59DBC9D18}"/>
          </ac:spMkLst>
        </pc:spChg>
        <pc:spChg chg="del">
          <ac:chgData name="Jonas Lannoo" userId="S::jonas.lannoo@kuleuven.be::b494a848-0cbe-426d-82db-f0c06b0d25da" providerId="AD" clId="Web-{EBF80F69-C543-4CC6-A618-F1432B790E89}" dt="2023-11-22T20:15:22.921" v="2"/>
          <ac:spMkLst>
            <pc:docMk/>
            <pc:sldMk cId="262782385" sldId="280"/>
            <ac:spMk id="8" creationId="{5BCE9124-302C-6F5E-0DA8-4486BAB1BDD5}"/>
          </ac:spMkLst>
        </pc:spChg>
        <pc:picChg chg="del">
          <ac:chgData name="Jonas Lannoo" userId="S::jonas.lannoo@kuleuven.be::b494a848-0cbe-426d-82db-f0c06b0d25da" providerId="AD" clId="Web-{EBF80F69-C543-4CC6-A618-F1432B790E89}" dt="2023-11-22T20:16:02.298" v="42"/>
          <ac:picMkLst>
            <pc:docMk/>
            <pc:sldMk cId="262782385" sldId="280"/>
            <ac:picMk id="7" creationId="{A0F046E2-7868-40F2-9844-0331624780C7}"/>
          </ac:picMkLst>
        </pc:picChg>
        <pc:picChg chg="add mod">
          <ac:chgData name="Jonas Lannoo" userId="S::jonas.lannoo@kuleuven.be::b494a848-0cbe-426d-82db-f0c06b0d25da" providerId="AD" clId="Web-{EBF80F69-C543-4CC6-A618-F1432B790E89}" dt="2023-11-22T20:16:27.988" v="47" actId="1076"/>
          <ac:picMkLst>
            <pc:docMk/>
            <pc:sldMk cId="262782385" sldId="280"/>
            <ac:picMk id="9" creationId="{FFAC25CD-4D57-7DD0-5B19-4B7AF8471ACD}"/>
          </ac:picMkLst>
        </pc:picChg>
      </pc:sldChg>
      <pc:sldChg chg="modNotes">
        <pc:chgData name="Jonas Lannoo" userId="S::jonas.lannoo@kuleuven.be::b494a848-0cbe-426d-82db-f0c06b0d25da" providerId="AD" clId="Web-{EBF80F69-C543-4CC6-A618-F1432B790E89}" dt="2023-11-22T20:27:25.962" v="116"/>
        <pc:sldMkLst>
          <pc:docMk/>
          <pc:sldMk cId="2504399623" sldId="284"/>
        </pc:sldMkLst>
      </pc:sldChg>
      <pc:sldChg chg="modNotes">
        <pc:chgData name="Jonas Lannoo" userId="S::jonas.lannoo@kuleuven.be::b494a848-0cbe-426d-82db-f0c06b0d25da" providerId="AD" clId="Web-{EBF80F69-C543-4CC6-A618-F1432B790E89}" dt="2023-11-22T20:27:27.416" v="118"/>
        <pc:sldMkLst>
          <pc:docMk/>
          <pc:sldMk cId="3354553404" sldId="285"/>
        </pc:sldMkLst>
      </pc:sldChg>
      <pc:sldChg chg="modNotes">
        <pc:chgData name="Jonas Lannoo" userId="S::jonas.lannoo@kuleuven.be::b494a848-0cbe-426d-82db-f0c06b0d25da" providerId="AD" clId="Web-{EBF80F69-C543-4CC6-A618-F1432B790E89}" dt="2023-11-22T20:27:37.463" v="120"/>
        <pc:sldMkLst>
          <pc:docMk/>
          <pc:sldMk cId="1640376180" sldId="286"/>
        </pc:sldMkLst>
      </pc:sldChg>
      <pc:sldChg chg="modNotes">
        <pc:chgData name="Jonas Lannoo" userId="S::jonas.lannoo@kuleuven.be::b494a848-0cbe-426d-82db-f0c06b0d25da" providerId="AD" clId="Web-{EBF80F69-C543-4CC6-A618-F1432B790E89}" dt="2023-11-22T20:27:24.540" v="114"/>
        <pc:sldMkLst>
          <pc:docMk/>
          <pc:sldMk cId="3156387275" sldId="287"/>
        </pc:sldMkLst>
      </pc:sldChg>
      <pc:sldChg chg="modNotes">
        <pc:chgData name="Jonas Lannoo" userId="S::jonas.lannoo@kuleuven.be::b494a848-0cbe-426d-82db-f0c06b0d25da" providerId="AD" clId="Web-{EBF80F69-C543-4CC6-A618-F1432B790E89}" dt="2023-11-22T20:29:55.411" v="139"/>
        <pc:sldMkLst>
          <pc:docMk/>
          <pc:sldMk cId="4086276467" sldId="291"/>
        </pc:sldMkLst>
      </pc:sldChg>
      <pc:sldChg chg="modNotes">
        <pc:chgData name="Jonas Lannoo" userId="S::jonas.lannoo@kuleuven.be::b494a848-0cbe-426d-82db-f0c06b0d25da" providerId="AD" clId="Web-{EBF80F69-C543-4CC6-A618-F1432B790E89}" dt="2023-11-22T20:28:17.591" v="124"/>
        <pc:sldMkLst>
          <pc:docMk/>
          <pc:sldMk cId="388844441" sldId="293"/>
        </pc:sldMkLst>
      </pc:sldChg>
      <pc:sldChg chg="modNotes">
        <pc:chgData name="Jonas Lannoo" userId="S::jonas.lannoo@kuleuven.be::b494a848-0cbe-426d-82db-f0c06b0d25da" providerId="AD" clId="Web-{EBF80F69-C543-4CC6-A618-F1432B790E89}" dt="2023-11-22T20:28:20.857" v="129"/>
        <pc:sldMkLst>
          <pc:docMk/>
          <pc:sldMk cId="1449851617" sldId="294"/>
        </pc:sldMkLst>
      </pc:sldChg>
      <pc:sldChg chg="modNotes">
        <pc:chgData name="Jonas Lannoo" userId="S::jonas.lannoo@kuleuven.be::b494a848-0cbe-426d-82db-f0c06b0d25da" providerId="AD" clId="Web-{EBF80F69-C543-4CC6-A618-F1432B790E89}" dt="2023-11-22T20:28:23.060" v="131"/>
        <pc:sldMkLst>
          <pc:docMk/>
          <pc:sldMk cId="1058497470" sldId="295"/>
        </pc:sldMkLst>
      </pc:sldChg>
    </pc:docChg>
  </pc:docChgLst>
  <pc:docChgLst>
    <pc:chgData name="Jonas Lannoo" userId="S::jonas.lannoo@kuleuven.be::b494a848-0cbe-426d-82db-f0c06b0d25da" providerId="AD" clId="Web-{8296E4C6-247E-435E-AC4C-4C828D007AF7}"/>
    <pc:docChg chg="sldOrd">
      <pc:chgData name="Jonas Lannoo" userId="S::jonas.lannoo@kuleuven.be::b494a848-0cbe-426d-82db-f0c06b0d25da" providerId="AD" clId="Web-{8296E4C6-247E-435E-AC4C-4C828D007AF7}" dt="2023-11-22T22:53:31.024" v="1"/>
      <pc:docMkLst>
        <pc:docMk/>
      </pc:docMkLst>
      <pc:sldChg chg="ord">
        <pc:chgData name="Jonas Lannoo" userId="S::jonas.lannoo@kuleuven.be::b494a848-0cbe-426d-82db-f0c06b0d25da" providerId="AD" clId="Web-{8296E4C6-247E-435E-AC4C-4C828D007AF7}" dt="2023-11-22T22:53:31.024" v="1"/>
        <pc:sldMkLst>
          <pc:docMk/>
          <pc:sldMk cId="823333162" sldId="263"/>
        </pc:sldMkLst>
      </pc:sldChg>
    </pc:docChg>
  </pc:docChgLst>
  <pc:docChgLst>
    <pc:chgData name="Lara Luys" userId="S::lara.luys@kuleuven.be::43fc1cb8-097a-46ef-9f63-bb4c9c2b6365" providerId="AD" clId="Web-{CD807968-A3FC-42BA-9E57-D729449CDC0E}"/>
    <pc:docChg chg="modSld">
      <pc:chgData name="Lara Luys" userId="S::lara.luys@kuleuven.be::43fc1cb8-097a-46ef-9f63-bb4c9c2b6365" providerId="AD" clId="Web-{CD807968-A3FC-42BA-9E57-D729449CDC0E}" dt="2023-11-23T08:28:05.728" v="3" actId="20577"/>
      <pc:docMkLst>
        <pc:docMk/>
      </pc:docMkLst>
      <pc:sldChg chg="modSp">
        <pc:chgData name="Lara Luys" userId="S::lara.luys@kuleuven.be::43fc1cb8-097a-46ef-9f63-bb4c9c2b6365" providerId="AD" clId="Web-{CD807968-A3FC-42BA-9E57-D729449CDC0E}" dt="2023-11-23T08:28:05.728" v="3" actId="20577"/>
        <pc:sldMkLst>
          <pc:docMk/>
          <pc:sldMk cId="2504399623" sldId="284"/>
        </pc:sldMkLst>
        <pc:spChg chg="mod">
          <ac:chgData name="Lara Luys" userId="S::lara.luys@kuleuven.be::43fc1cb8-097a-46ef-9f63-bb4c9c2b6365" providerId="AD" clId="Web-{CD807968-A3FC-42BA-9E57-D729449CDC0E}" dt="2023-11-23T08:28:05.728" v="3" actId="20577"/>
          <ac:spMkLst>
            <pc:docMk/>
            <pc:sldMk cId="2504399623" sldId="284"/>
            <ac:spMk id="3" creationId="{FAF20841-2CEA-7F87-A2CD-6E1819812651}"/>
          </ac:spMkLst>
        </pc:spChg>
      </pc:sldChg>
    </pc:docChg>
  </pc:docChgLst>
  <pc:docChgLst>
    <pc:chgData name="Lara Luys" userId="43fc1cb8-097a-46ef-9f63-bb4c9c2b6365" providerId="ADAL" clId="{0471078A-1961-4683-9E85-FC444105E513}"/>
    <pc:docChg chg="undo custSel addSld modSld">
      <pc:chgData name="Lara Luys" userId="43fc1cb8-097a-46ef-9f63-bb4c9c2b6365" providerId="ADAL" clId="{0471078A-1961-4683-9E85-FC444105E513}" dt="2023-11-22T19:01:10.730" v="3733" actId="1076"/>
      <pc:docMkLst>
        <pc:docMk/>
      </pc:docMkLst>
      <pc:sldChg chg="delSp modSp mod">
        <pc:chgData name="Lara Luys" userId="43fc1cb8-097a-46ef-9f63-bb4c9c2b6365" providerId="ADAL" clId="{0471078A-1961-4683-9E85-FC444105E513}" dt="2023-11-22T14:15:35.371" v="2232" actId="20577"/>
        <pc:sldMkLst>
          <pc:docMk/>
          <pc:sldMk cId="823333162" sldId="263"/>
        </pc:sldMkLst>
        <pc:spChg chg="del mod">
          <ac:chgData name="Lara Luys" userId="43fc1cb8-097a-46ef-9f63-bb4c9c2b6365" providerId="ADAL" clId="{0471078A-1961-4683-9E85-FC444105E513}" dt="2023-11-22T14:11:01.565" v="2153" actId="478"/>
          <ac:spMkLst>
            <pc:docMk/>
            <pc:sldMk cId="823333162" sldId="263"/>
            <ac:spMk id="6" creationId="{C77CF7AF-252D-CC0D-674A-6C3984A65DFF}"/>
          </ac:spMkLst>
        </pc:spChg>
        <pc:spChg chg="mod">
          <ac:chgData name="Lara Luys" userId="43fc1cb8-097a-46ef-9f63-bb4c9c2b6365" providerId="ADAL" clId="{0471078A-1961-4683-9E85-FC444105E513}" dt="2023-11-22T14:15:35.371" v="2232" actId="20577"/>
          <ac:spMkLst>
            <pc:docMk/>
            <pc:sldMk cId="823333162" sldId="263"/>
            <ac:spMk id="8" creationId="{CD054FC5-AF11-B984-FFBC-D759F3AE5D6C}"/>
          </ac:spMkLst>
        </pc:spChg>
      </pc:sldChg>
      <pc:sldChg chg="modSp mod">
        <pc:chgData name="Lara Luys" userId="43fc1cb8-097a-46ef-9f63-bb4c9c2b6365" providerId="ADAL" clId="{0471078A-1961-4683-9E85-FC444105E513}" dt="2023-11-22T14:37:53.806" v="2272" actId="27636"/>
        <pc:sldMkLst>
          <pc:docMk/>
          <pc:sldMk cId="4219707684" sldId="268"/>
        </pc:sldMkLst>
        <pc:spChg chg="mod">
          <ac:chgData name="Lara Luys" userId="43fc1cb8-097a-46ef-9f63-bb4c9c2b6365" providerId="ADAL" clId="{0471078A-1961-4683-9E85-FC444105E513}" dt="2023-11-22T14:37:53.806" v="2272" actId="27636"/>
          <ac:spMkLst>
            <pc:docMk/>
            <pc:sldMk cId="4219707684" sldId="268"/>
            <ac:spMk id="2" creationId="{F15DE994-1F63-48F4-A90E-636D7DD4BAAE}"/>
          </ac:spMkLst>
        </pc:spChg>
      </pc:sldChg>
      <pc:sldChg chg="delSp modSp mod modShow">
        <pc:chgData name="Lara Luys" userId="43fc1cb8-097a-46ef-9f63-bb4c9c2b6365" providerId="ADAL" clId="{0471078A-1961-4683-9E85-FC444105E513}" dt="2023-11-22T16:09:12.225" v="3261" actId="478"/>
        <pc:sldMkLst>
          <pc:docMk/>
          <pc:sldMk cId="3750285839" sldId="269"/>
        </pc:sldMkLst>
        <pc:spChg chg="del mod">
          <ac:chgData name="Lara Luys" userId="43fc1cb8-097a-46ef-9f63-bb4c9c2b6365" providerId="ADAL" clId="{0471078A-1961-4683-9E85-FC444105E513}" dt="2023-11-22T16:09:12.225" v="3261" actId="478"/>
          <ac:spMkLst>
            <pc:docMk/>
            <pc:sldMk cId="3750285839" sldId="269"/>
            <ac:spMk id="10" creationId="{CC76BCA6-C591-D3E1-144E-3D400DDD0599}"/>
          </ac:spMkLst>
        </pc:spChg>
        <pc:graphicFrameChg chg="mod">
          <ac:chgData name="Lara Luys" userId="43fc1cb8-097a-46ef-9f63-bb4c9c2b6365" providerId="ADAL" clId="{0471078A-1961-4683-9E85-FC444105E513}" dt="2023-11-22T14:45:48.817" v="2275" actId="1076"/>
          <ac:graphicFrameMkLst>
            <pc:docMk/>
            <pc:sldMk cId="3750285839" sldId="269"/>
            <ac:graphicFrameMk id="8" creationId="{EDD4ED82-96F9-0511-926C-5F6990ACE951}"/>
          </ac:graphicFrameMkLst>
        </pc:graphicFrameChg>
      </pc:sldChg>
      <pc:sldChg chg="mod modShow">
        <pc:chgData name="Lara Luys" userId="43fc1cb8-097a-46ef-9f63-bb4c9c2b6365" providerId="ADAL" clId="{0471078A-1961-4683-9E85-FC444105E513}" dt="2023-11-22T16:10:31.990" v="3262" actId="729"/>
        <pc:sldMkLst>
          <pc:docMk/>
          <pc:sldMk cId="1053869711" sldId="273"/>
        </pc:sldMkLst>
      </pc:sldChg>
      <pc:sldChg chg="delSp modSp mod">
        <pc:chgData name="Lara Luys" userId="43fc1cb8-097a-46ef-9f63-bb4c9c2b6365" providerId="ADAL" clId="{0471078A-1961-4683-9E85-FC444105E513}" dt="2023-11-22T14:32:33.958" v="2238" actId="20577"/>
        <pc:sldMkLst>
          <pc:docMk/>
          <pc:sldMk cId="2140520046" sldId="276"/>
        </pc:sldMkLst>
        <pc:spChg chg="del mod">
          <ac:chgData name="Lara Luys" userId="43fc1cb8-097a-46ef-9f63-bb4c9c2b6365" providerId="ADAL" clId="{0471078A-1961-4683-9E85-FC444105E513}" dt="2023-11-22T13:50:18.851" v="1457" actId="478"/>
          <ac:spMkLst>
            <pc:docMk/>
            <pc:sldMk cId="2140520046" sldId="276"/>
            <ac:spMk id="6" creationId="{A91139B3-267E-FF97-AE67-CDCCD4F9B2B6}"/>
          </ac:spMkLst>
        </pc:spChg>
        <pc:spChg chg="mod">
          <ac:chgData name="Lara Luys" userId="43fc1cb8-097a-46ef-9f63-bb4c9c2b6365" providerId="ADAL" clId="{0471078A-1961-4683-9E85-FC444105E513}" dt="2023-11-22T14:32:33.958" v="2238" actId="20577"/>
          <ac:spMkLst>
            <pc:docMk/>
            <pc:sldMk cId="2140520046" sldId="276"/>
            <ac:spMk id="8" creationId="{CD054FC5-AF11-B984-FFBC-D759F3AE5D6C}"/>
          </ac:spMkLst>
        </pc:spChg>
      </pc:sldChg>
      <pc:sldChg chg="modSp mod">
        <pc:chgData name="Lara Luys" userId="43fc1cb8-097a-46ef-9f63-bb4c9c2b6365" providerId="ADAL" clId="{0471078A-1961-4683-9E85-FC444105E513}" dt="2023-11-22T14:37:53.802" v="2271" actId="27636"/>
        <pc:sldMkLst>
          <pc:docMk/>
          <pc:sldMk cId="3646322024" sldId="281"/>
        </pc:sldMkLst>
        <pc:spChg chg="mod">
          <ac:chgData name="Lara Luys" userId="43fc1cb8-097a-46ef-9f63-bb4c9c2b6365" providerId="ADAL" clId="{0471078A-1961-4683-9E85-FC444105E513}" dt="2023-11-22T14:37:53.802" v="2271" actId="27636"/>
          <ac:spMkLst>
            <pc:docMk/>
            <pc:sldMk cId="3646322024" sldId="281"/>
            <ac:spMk id="2" creationId="{F15DE994-1F63-48F4-A90E-636D7DD4BAAE}"/>
          </ac:spMkLst>
        </pc:spChg>
      </pc:sldChg>
      <pc:sldChg chg="addSp modSp mod modShow">
        <pc:chgData name="Lara Luys" userId="43fc1cb8-097a-46ef-9f63-bb4c9c2b6365" providerId="ADAL" clId="{0471078A-1961-4683-9E85-FC444105E513}" dt="2023-11-22T16:07:55.879" v="3254" actId="20577"/>
        <pc:sldMkLst>
          <pc:docMk/>
          <pc:sldMk cId="865258742" sldId="283"/>
        </pc:sldMkLst>
        <pc:spChg chg="add mod">
          <ac:chgData name="Lara Luys" userId="43fc1cb8-097a-46ef-9f63-bb4c9c2b6365" providerId="ADAL" clId="{0471078A-1961-4683-9E85-FC444105E513}" dt="2023-11-22T16:07:55.879" v="3254" actId="20577"/>
          <ac:spMkLst>
            <pc:docMk/>
            <pc:sldMk cId="865258742" sldId="283"/>
            <ac:spMk id="2" creationId="{5895B4AC-1D06-2542-47F8-7C3E0CC61633}"/>
          </ac:spMkLst>
        </pc:spChg>
        <pc:spChg chg="mod">
          <ac:chgData name="Lara Luys" userId="43fc1cb8-097a-46ef-9f63-bb4c9c2b6365" providerId="ADAL" clId="{0471078A-1961-4683-9E85-FC444105E513}" dt="2023-11-22T16:00:15.116" v="3148" actId="20577"/>
          <ac:spMkLst>
            <pc:docMk/>
            <pc:sldMk cId="865258742" sldId="283"/>
            <ac:spMk id="7" creationId="{7B49A2ED-2C27-F34F-8EAB-9B9BDF507AC0}"/>
          </ac:spMkLst>
        </pc:spChg>
        <pc:spChg chg="mod">
          <ac:chgData name="Lara Luys" userId="43fc1cb8-097a-46ef-9f63-bb4c9c2b6365" providerId="ADAL" clId="{0471078A-1961-4683-9E85-FC444105E513}" dt="2023-11-22T15:59:22.865" v="3141" actId="20577"/>
          <ac:spMkLst>
            <pc:docMk/>
            <pc:sldMk cId="865258742" sldId="283"/>
            <ac:spMk id="8" creationId="{5CBE9138-6450-1E5F-ACC8-B59DCC866245}"/>
          </ac:spMkLst>
        </pc:spChg>
        <pc:spChg chg="mod">
          <ac:chgData name="Lara Luys" userId="43fc1cb8-097a-46ef-9f63-bb4c9c2b6365" providerId="ADAL" clId="{0471078A-1961-4683-9E85-FC444105E513}" dt="2023-11-22T16:01:05.580" v="3149" actId="20577"/>
          <ac:spMkLst>
            <pc:docMk/>
            <pc:sldMk cId="865258742" sldId="283"/>
            <ac:spMk id="9" creationId="{C95BA283-164C-7962-E49C-E843CF9962C7}"/>
          </ac:spMkLst>
        </pc:spChg>
        <pc:spChg chg="mod">
          <ac:chgData name="Lara Luys" userId="43fc1cb8-097a-46ef-9f63-bb4c9c2b6365" providerId="ADAL" clId="{0471078A-1961-4683-9E85-FC444105E513}" dt="2023-11-22T16:01:13.620" v="3156" actId="20577"/>
          <ac:spMkLst>
            <pc:docMk/>
            <pc:sldMk cId="865258742" sldId="283"/>
            <ac:spMk id="10" creationId="{68C98DCB-1AC2-438C-8E74-67BED6762F0B}"/>
          </ac:spMkLst>
        </pc:spChg>
      </pc:sldChg>
      <pc:sldChg chg="modSp mod">
        <pc:chgData name="Lara Luys" userId="43fc1cb8-097a-46ef-9f63-bb4c9c2b6365" providerId="ADAL" clId="{0471078A-1961-4683-9E85-FC444105E513}" dt="2023-11-22T14:37:53.810" v="2273" actId="27636"/>
        <pc:sldMkLst>
          <pc:docMk/>
          <pc:sldMk cId="3372689143" sldId="288"/>
        </pc:sldMkLst>
        <pc:spChg chg="mod">
          <ac:chgData name="Lara Luys" userId="43fc1cb8-097a-46ef-9f63-bb4c9c2b6365" providerId="ADAL" clId="{0471078A-1961-4683-9E85-FC444105E513}" dt="2023-11-22T14:37:53.810" v="2273" actId="27636"/>
          <ac:spMkLst>
            <pc:docMk/>
            <pc:sldMk cId="3372689143" sldId="288"/>
            <ac:spMk id="2" creationId="{F15DE994-1F63-48F4-A90E-636D7DD4BAAE}"/>
          </ac:spMkLst>
        </pc:spChg>
      </pc:sldChg>
      <pc:sldChg chg="addSp delSp modSp mod">
        <pc:chgData name="Lara Luys" userId="43fc1cb8-097a-46ef-9f63-bb4c9c2b6365" providerId="ADAL" clId="{0471078A-1961-4683-9E85-FC444105E513}" dt="2023-11-22T19:01:10.730" v="3733" actId="1076"/>
        <pc:sldMkLst>
          <pc:docMk/>
          <pc:sldMk cId="4086276467" sldId="291"/>
        </pc:sldMkLst>
        <pc:spChg chg="mod">
          <ac:chgData name="Lara Luys" userId="43fc1cb8-097a-46ef-9f63-bb4c9c2b6365" providerId="ADAL" clId="{0471078A-1961-4683-9E85-FC444105E513}" dt="2023-11-22T18:52:44.052" v="3699" actId="1076"/>
          <ac:spMkLst>
            <pc:docMk/>
            <pc:sldMk cId="4086276467" sldId="291"/>
            <ac:spMk id="3" creationId="{E207AFD3-76E6-DA34-4658-CC168462AD3C}"/>
          </ac:spMkLst>
        </pc:spChg>
        <pc:spChg chg="del">
          <ac:chgData name="Lara Luys" userId="43fc1cb8-097a-46ef-9f63-bb4c9c2b6365" providerId="ADAL" clId="{0471078A-1961-4683-9E85-FC444105E513}" dt="2023-11-22T17:15:20.976" v="3685" actId="478"/>
          <ac:spMkLst>
            <pc:docMk/>
            <pc:sldMk cId="4086276467" sldId="291"/>
            <ac:spMk id="7" creationId="{AA77B95E-CAF9-3B43-6003-BCEF9ADAF800}"/>
          </ac:spMkLst>
        </pc:spChg>
        <pc:spChg chg="add mod">
          <ac:chgData name="Lara Luys" userId="43fc1cb8-097a-46ef-9f63-bb4c9c2b6365" providerId="ADAL" clId="{0471078A-1961-4683-9E85-FC444105E513}" dt="2023-11-22T14:37:04.900" v="2270" actId="1076"/>
          <ac:spMkLst>
            <pc:docMk/>
            <pc:sldMk cId="4086276467" sldId="291"/>
            <ac:spMk id="8" creationId="{EB62C94C-57F2-8037-77CD-6ECCC51EA583}"/>
          </ac:spMkLst>
        </pc:spChg>
        <pc:picChg chg="add del mod ord">
          <ac:chgData name="Lara Luys" userId="43fc1cb8-097a-46ef-9f63-bb4c9c2b6365" providerId="ADAL" clId="{0471078A-1961-4683-9E85-FC444105E513}" dt="2023-11-22T18:57:35.748" v="3706" actId="478"/>
          <ac:picMkLst>
            <pc:docMk/>
            <pc:sldMk cId="4086276467" sldId="291"/>
            <ac:picMk id="10" creationId="{E63FD2B3-C979-E374-31FE-6355C40C0C52}"/>
          </ac:picMkLst>
        </pc:picChg>
        <pc:picChg chg="add del mod ord">
          <ac:chgData name="Lara Luys" userId="43fc1cb8-097a-46ef-9f63-bb4c9c2b6365" providerId="ADAL" clId="{0471078A-1961-4683-9E85-FC444105E513}" dt="2023-11-22T19:00:22.493" v="3719" actId="478"/>
          <ac:picMkLst>
            <pc:docMk/>
            <pc:sldMk cId="4086276467" sldId="291"/>
            <ac:picMk id="12" creationId="{2A050D17-DFE4-A7C9-1B7A-5600C5888B66}"/>
          </ac:picMkLst>
        </pc:picChg>
        <pc:picChg chg="add mod ord">
          <ac:chgData name="Lara Luys" userId="43fc1cb8-097a-46ef-9f63-bb4c9c2b6365" providerId="ADAL" clId="{0471078A-1961-4683-9E85-FC444105E513}" dt="2023-11-22T19:01:10.730" v="3733" actId="1076"/>
          <ac:picMkLst>
            <pc:docMk/>
            <pc:sldMk cId="4086276467" sldId="291"/>
            <ac:picMk id="14" creationId="{32E234CD-A7C4-4AF4-632A-024947765914}"/>
          </ac:picMkLst>
        </pc:picChg>
      </pc:sldChg>
      <pc:sldChg chg="modSp add mod">
        <pc:chgData name="Lara Luys" userId="43fc1cb8-097a-46ef-9f63-bb4c9c2b6365" providerId="ADAL" clId="{0471078A-1961-4683-9E85-FC444105E513}" dt="2023-11-22T16:08:24.071" v="3259" actId="113"/>
        <pc:sldMkLst>
          <pc:docMk/>
          <pc:sldMk cId="2226251994" sldId="292"/>
        </pc:sldMkLst>
        <pc:spChg chg="mod">
          <ac:chgData name="Lara Luys" userId="43fc1cb8-097a-46ef-9f63-bb4c9c2b6365" providerId="ADAL" clId="{0471078A-1961-4683-9E85-FC444105E513}" dt="2023-11-22T16:08:13.309" v="3256" actId="113"/>
          <ac:spMkLst>
            <pc:docMk/>
            <pc:sldMk cId="2226251994" sldId="292"/>
            <ac:spMk id="7" creationId="{7B49A2ED-2C27-F34F-8EAB-9B9BDF507AC0}"/>
          </ac:spMkLst>
        </pc:spChg>
        <pc:spChg chg="mod">
          <ac:chgData name="Lara Luys" userId="43fc1cb8-097a-46ef-9f63-bb4c9c2b6365" providerId="ADAL" clId="{0471078A-1961-4683-9E85-FC444105E513}" dt="2023-11-22T16:08:15.879" v="3257" actId="113"/>
          <ac:spMkLst>
            <pc:docMk/>
            <pc:sldMk cId="2226251994" sldId="292"/>
            <ac:spMk id="8" creationId="{5CBE9138-6450-1E5F-ACC8-B59DCC866245}"/>
          </ac:spMkLst>
        </pc:spChg>
        <pc:spChg chg="mod">
          <ac:chgData name="Lara Luys" userId="43fc1cb8-097a-46ef-9f63-bb4c9c2b6365" providerId="ADAL" clId="{0471078A-1961-4683-9E85-FC444105E513}" dt="2023-11-22T16:08:20.352" v="3258" actId="113"/>
          <ac:spMkLst>
            <pc:docMk/>
            <pc:sldMk cId="2226251994" sldId="292"/>
            <ac:spMk id="9" creationId="{C95BA283-164C-7962-E49C-E843CF9962C7}"/>
          </ac:spMkLst>
        </pc:spChg>
        <pc:spChg chg="mod">
          <ac:chgData name="Lara Luys" userId="43fc1cb8-097a-46ef-9f63-bb4c9c2b6365" providerId="ADAL" clId="{0471078A-1961-4683-9E85-FC444105E513}" dt="2023-11-22T16:08:24.071" v="3259" actId="113"/>
          <ac:spMkLst>
            <pc:docMk/>
            <pc:sldMk cId="2226251994" sldId="292"/>
            <ac:spMk id="10" creationId="{68C98DCB-1AC2-438C-8E74-67BED6762F0B}"/>
          </ac:spMkLst>
        </pc:spChg>
      </pc:sldChg>
      <pc:sldChg chg="addSp delSp modSp mod">
        <pc:chgData name="Lara Luys" userId="43fc1cb8-097a-46ef-9f63-bb4c9c2b6365" providerId="ADAL" clId="{0471078A-1961-4683-9E85-FC444105E513}" dt="2023-11-22T17:18:34.490" v="3691" actId="20577"/>
        <pc:sldMkLst>
          <pc:docMk/>
          <pc:sldMk cId="388844441" sldId="293"/>
        </pc:sldMkLst>
        <pc:spChg chg="add del mod">
          <ac:chgData name="Lara Luys" userId="43fc1cb8-097a-46ef-9f63-bb4c9c2b6365" providerId="ADAL" clId="{0471078A-1961-4683-9E85-FC444105E513}" dt="2023-11-22T16:39:22.461" v="3468" actId="478"/>
          <ac:spMkLst>
            <pc:docMk/>
            <pc:sldMk cId="388844441" sldId="293"/>
            <ac:spMk id="3" creationId="{BCB2E645-B2DA-0920-CC31-8CF80B518CA1}"/>
          </ac:spMkLst>
        </pc:spChg>
        <pc:spChg chg="add mod">
          <ac:chgData name="Lara Luys" userId="43fc1cb8-097a-46ef-9f63-bb4c9c2b6365" providerId="ADAL" clId="{0471078A-1961-4683-9E85-FC444105E513}" dt="2023-11-22T17:18:34.490" v="3691" actId="20577"/>
          <ac:spMkLst>
            <pc:docMk/>
            <pc:sldMk cId="388844441" sldId="293"/>
            <ac:spMk id="7" creationId="{7A67CD44-E342-E8D7-63E0-4F1D53821A4A}"/>
          </ac:spMkLst>
        </pc:spChg>
        <pc:spChg chg="add del mod">
          <ac:chgData name="Lara Luys" userId="43fc1cb8-097a-46ef-9f63-bb4c9c2b6365" providerId="ADAL" clId="{0471078A-1961-4683-9E85-FC444105E513}" dt="2023-11-22T16:39:15.368" v="3466" actId="478"/>
          <ac:spMkLst>
            <pc:docMk/>
            <pc:sldMk cId="388844441" sldId="293"/>
            <ac:spMk id="9" creationId="{C186D410-1C6E-4E1B-2796-00279FB51572}"/>
          </ac:spMkLst>
        </pc:spChg>
        <pc:spChg chg="add del mod">
          <ac:chgData name="Lara Luys" userId="43fc1cb8-097a-46ef-9f63-bb4c9c2b6365" providerId="ADAL" clId="{0471078A-1961-4683-9E85-FC444105E513}" dt="2023-11-22T16:39:34.005" v="3470" actId="478"/>
          <ac:spMkLst>
            <pc:docMk/>
            <pc:sldMk cId="388844441" sldId="293"/>
            <ac:spMk id="10" creationId="{FD5FC8EF-1F57-561B-8F85-9C2022FB0216}"/>
          </ac:spMkLst>
        </pc:spChg>
        <pc:spChg chg="add del mod">
          <ac:chgData name="Lara Luys" userId="43fc1cb8-097a-46ef-9f63-bb4c9c2b6365" providerId="ADAL" clId="{0471078A-1961-4683-9E85-FC444105E513}" dt="2023-11-22T16:39:37.397" v="3471" actId="478"/>
          <ac:spMkLst>
            <pc:docMk/>
            <pc:sldMk cId="388844441" sldId="293"/>
            <ac:spMk id="12" creationId="{67A2C0C3-8EC6-1E6E-E9A1-866BA8B8C058}"/>
          </ac:spMkLst>
        </pc:spChg>
        <pc:spChg chg="add mod">
          <ac:chgData name="Lara Luys" userId="43fc1cb8-097a-46ef-9f63-bb4c9c2b6365" providerId="ADAL" clId="{0471078A-1961-4683-9E85-FC444105E513}" dt="2023-11-22T16:43:48.837" v="3650" actId="255"/>
          <ac:spMkLst>
            <pc:docMk/>
            <pc:sldMk cId="388844441" sldId="293"/>
            <ac:spMk id="13" creationId="{56A1EDE1-EEEB-4605-AB70-3C6499945FAB}"/>
          </ac:spMkLst>
        </pc:spChg>
      </pc:sldChg>
    </pc:docChg>
  </pc:docChgLst>
  <pc:docChgLst>
    <pc:chgData name="Lara Luys" userId="S::lara.luys@kuleuven.be::43fc1cb8-097a-46ef-9f63-bb4c9c2b6365" providerId="AD" clId="Web-{963CD039-869A-43C5-A8DE-4A5B1D01D2B8}"/>
    <pc:docChg chg="modSld sldOrd">
      <pc:chgData name="Lara Luys" userId="S::lara.luys@kuleuven.be::43fc1cb8-097a-46ef-9f63-bb4c9c2b6365" providerId="AD" clId="Web-{963CD039-869A-43C5-A8DE-4A5B1D01D2B8}" dt="2023-11-22T12:51:18.498" v="49"/>
      <pc:docMkLst>
        <pc:docMk/>
      </pc:docMkLst>
      <pc:sldChg chg="modSp">
        <pc:chgData name="Lara Luys" userId="S::lara.luys@kuleuven.be::43fc1cb8-097a-46ef-9f63-bb4c9c2b6365" providerId="AD" clId="Web-{963CD039-869A-43C5-A8DE-4A5B1D01D2B8}" dt="2023-11-22T12:35:23.307" v="0" actId="1076"/>
        <pc:sldMkLst>
          <pc:docMk/>
          <pc:sldMk cId="701984223" sldId="257"/>
        </pc:sldMkLst>
        <pc:spChg chg="mod">
          <ac:chgData name="Lara Luys" userId="S::lara.luys@kuleuven.be::43fc1cb8-097a-46ef-9f63-bb4c9c2b6365" providerId="AD" clId="Web-{963CD039-869A-43C5-A8DE-4A5B1D01D2B8}" dt="2023-11-22T12:35:23.307" v="0" actId="1076"/>
          <ac:spMkLst>
            <pc:docMk/>
            <pc:sldMk cId="701984223" sldId="257"/>
            <ac:spMk id="2" creationId="{471B492F-6F0A-65D0-CFE2-C1EE2B2F2DE4}"/>
          </ac:spMkLst>
        </pc:spChg>
      </pc:sldChg>
      <pc:sldChg chg="ord">
        <pc:chgData name="Lara Luys" userId="S::lara.luys@kuleuven.be::43fc1cb8-097a-46ef-9f63-bb4c9c2b6365" providerId="AD" clId="Web-{963CD039-869A-43C5-A8DE-4A5B1D01D2B8}" dt="2023-11-22T12:51:18.498" v="49"/>
        <pc:sldMkLst>
          <pc:docMk/>
          <pc:sldMk cId="823333162" sldId="263"/>
        </pc:sldMkLst>
      </pc:sldChg>
      <pc:sldChg chg="ord">
        <pc:chgData name="Lara Luys" userId="S::lara.luys@kuleuven.be::43fc1cb8-097a-46ef-9f63-bb4c9c2b6365" providerId="AD" clId="Web-{963CD039-869A-43C5-A8DE-4A5B1D01D2B8}" dt="2023-11-22T12:51:06.045" v="48"/>
        <pc:sldMkLst>
          <pc:docMk/>
          <pc:sldMk cId="1356561651" sldId="264"/>
        </pc:sldMkLst>
      </pc:sldChg>
      <pc:sldChg chg="modSp">
        <pc:chgData name="Lara Luys" userId="S::lara.luys@kuleuven.be::43fc1cb8-097a-46ef-9f63-bb4c9c2b6365" providerId="AD" clId="Web-{963CD039-869A-43C5-A8DE-4A5B1D01D2B8}" dt="2023-11-22T12:49:59.136" v="47" actId="20577"/>
        <pc:sldMkLst>
          <pc:docMk/>
          <pc:sldMk cId="865258742" sldId="283"/>
        </pc:sldMkLst>
        <pc:spChg chg="mod">
          <ac:chgData name="Lara Luys" userId="S::lara.luys@kuleuven.be::43fc1cb8-097a-46ef-9f63-bb4c9c2b6365" providerId="AD" clId="Web-{963CD039-869A-43C5-A8DE-4A5B1D01D2B8}" dt="2023-11-22T12:49:59.136" v="47" actId="20577"/>
          <ac:spMkLst>
            <pc:docMk/>
            <pc:sldMk cId="865258742" sldId="283"/>
            <ac:spMk id="8" creationId="{5CBE9138-6450-1E5F-ACC8-B59DCC866245}"/>
          </ac:spMkLst>
        </pc:spChg>
        <pc:spChg chg="mod">
          <ac:chgData name="Lara Luys" userId="S::lara.luys@kuleuven.be::43fc1cb8-097a-46ef-9f63-bb4c9c2b6365" providerId="AD" clId="Web-{963CD039-869A-43C5-A8DE-4A5B1D01D2B8}" dt="2023-11-22T12:48:25.367" v="6" actId="20577"/>
          <ac:spMkLst>
            <pc:docMk/>
            <pc:sldMk cId="865258742" sldId="283"/>
            <ac:spMk id="16" creationId="{88A80D30-8965-3D83-0488-DCD3F6AD57AB}"/>
          </ac:spMkLst>
        </pc:spChg>
        <pc:spChg chg="mod">
          <ac:chgData name="Lara Luys" userId="S::lara.luys@kuleuven.be::43fc1cb8-097a-46ef-9f63-bb4c9c2b6365" providerId="AD" clId="Web-{963CD039-869A-43C5-A8DE-4A5B1D01D2B8}" dt="2023-11-22T12:49:14.463" v="38" actId="20577"/>
          <ac:spMkLst>
            <pc:docMk/>
            <pc:sldMk cId="865258742" sldId="283"/>
            <ac:spMk id="17" creationId="{16CE2F2F-A60B-43C9-A323-7DEC0A4E544B}"/>
          </ac:spMkLst>
        </pc:spChg>
      </pc:sldChg>
    </pc:docChg>
  </pc:docChgLst>
  <pc:docChgLst>
    <pc:chgData name="Jonas Lannoo" userId="b494a848-0cbe-426d-82db-f0c06b0d25da" providerId="ADAL" clId="{C4941B3E-C972-43BC-91B9-13B40A014580}"/>
    <pc:docChg chg="undo redo custSel addSld delSld modSld sldOrd">
      <pc:chgData name="Jonas Lannoo" userId="b494a848-0cbe-426d-82db-f0c06b0d25da" providerId="ADAL" clId="{C4941B3E-C972-43BC-91B9-13B40A014580}" dt="2024-05-07T08:53:52.449" v="1875" actId="20577"/>
      <pc:docMkLst>
        <pc:docMk/>
      </pc:docMkLst>
      <pc:sldChg chg="modSp mod">
        <pc:chgData name="Jonas Lannoo" userId="b494a848-0cbe-426d-82db-f0c06b0d25da" providerId="ADAL" clId="{C4941B3E-C972-43BC-91B9-13B40A014580}" dt="2024-05-07T08:26:16.876" v="866" actId="20577"/>
        <pc:sldMkLst>
          <pc:docMk/>
          <pc:sldMk cId="701984223" sldId="257"/>
        </pc:sldMkLst>
        <pc:spChg chg="mod">
          <ac:chgData name="Jonas Lannoo" userId="b494a848-0cbe-426d-82db-f0c06b0d25da" providerId="ADAL" clId="{C4941B3E-C972-43BC-91B9-13B40A014580}" dt="2024-05-07T08:26:16.876" v="866" actId="20577"/>
          <ac:spMkLst>
            <pc:docMk/>
            <pc:sldMk cId="701984223" sldId="257"/>
            <ac:spMk id="3" creationId="{F513B2F0-0E5C-B6BC-AD30-B79D63748F45}"/>
          </ac:spMkLst>
        </pc:spChg>
        <pc:spChg chg="mod">
          <ac:chgData name="Jonas Lannoo" userId="b494a848-0cbe-426d-82db-f0c06b0d25da" providerId="ADAL" clId="{C4941B3E-C972-43BC-91B9-13B40A014580}" dt="2024-05-07T08:21:08.366" v="659" actId="1076"/>
          <ac:spMkLst>
            <pc:docMk/>
            <pc:sldMk cId="701984223" sldId="257"/>
            <ac:spMk id="8" creationId="{529CF5D9-48C7-DBE4-20E5-9B24764204B0}"/>
          </ac:spMkLst>
        </pc:spChg>
        <pc:spChg chg="mod">
          <ac:chgData name="Jonas Lannoo" userId="b494a848-0cbe-426d-82db-f0c06b0d25da" providerId="ADAL" clId="{C4941B3E-C972-43BC-91B9-13B40A014580}" dt="2024-05-07T08:21:08.366" v="659" actId="1076"/>
          <ac:spMkLst>
            <pc:docMk/>
            <pc:sldMk cId="701984223" sldId="257"/>
            <ac:spMk id="9" creationId="{DD0BA7ED-5799-A4CC-9B2B-9EF6D70E4F54}"/>
          </ac:spMkLst>
        </pc:spChg>
        <pc:spChg chg="mod">
          <ac:chgData name="Jonas Lannoo" userId="b494a848-0cbe-426d-82db-f0c06b0d25da" providerId="ADAL" clId="{C4941B3E-C972-43BC-91B9-13B40A014580}" dt="2024-05-07T08:21:08.366" v="659" actId="1076"/>
          <ac:spMkLst>
            <pc:docMk/>
            <pc:sldMk cId="701984223" sldId="257"/>
            <ac:spMk id="10" creationId="{858A9A4F-39A2-048A-3467-366096C2FDFC}"/>
          </ac:spMkLst>
        </pc:spChg>
        <pc:spChg chg="mod">
          <ac:chgData name="Jonas Lannoo" userId="b494a848-0cbe-426d-82db-f0c06b0d25da" providerId="ADAL" clId="{C4941B3E-C972-43BC-91B9-13B40A014580}" dt="2024-05-07T08:21:08.366" v="659" actId="1076"/>
          <ac:spMkLst>
            <pc:docMk/>
            <pc:sldMk cId="701984223" sldId="257"/>
            <ac:spMk id="12" creationId="{5BC93FB8-F5DF-78E1-CC5C-1CEF4A5FEDD8}"/>
          </ac:spMkLst>
        </pc:spChg>
        <pc:spChg chg="mod">
          <ac:chgData name="Jonas Lannoo" userId="b494a848-0cbe-426d-82db-f0c06b0d25da" providerId="ADAL" clId="{C4941B3E-C972-43BC-91B9-13B40A014580}" dt="2024-05-07T08:21:08.366" v="659" actId="1076"/>
          <ac:spMkLst>
            <pc:docMk/>
            <pc:sldMk cId="701984223" sldId="257"/>
            <ac:spMk id="13" creationId="{309A5952-E258-9B8E-7095-279D25A9DC7E}"/>
          </ac:spMkLst>
        </pc:spChg>
        <pc:spChg chg="mod">
          <ac:chgData name="Jonas Lannoo" userId="b494a848-0cbe-426d-82db-f0c06b0d25da" providerId="ADAL" clId="{C4941B3E-C972-43BC-91B9-13B40A014580}" dt="2024-05-07T08:21:08.366" v="659" actId="1076"/>
          <ac:spMkLst>
            <pc:docMk/>
            <pc:sldMk cId="701984223" sldId="257"/>
            <ac:spMk id="14" creationId="{5A55D66D-8DC1-B530-0EF3-24D661BAC2A1}"/>
          </ac:spMkLst>
        </pc:spChg>
        <pc:spChg chg="mod">
          <ac:chgData name="Jonas Lannoo" userId="b494a848-0cbe-426d-82db-f0c06b0d25da" providerId="ADAL" clId="{C4941B3E-C972-43BC-91B9-13B40A014580}" dt="2024-05-07T08:21:08.366" v="659" actId="1076"/>
          <ac:spMkLst>
            <pc:docMk/>
            <pc:sldMk cId="701984223" sldId="257"/>
            <ac:spMk id="15" creationId="{89388050-1598-6662-FAB5-A42949E167EC}"/>
          </ac:spMkLst>
        </pc:spChg>
        <pc:cxnChg chg="mod">
          <ac:chgData name="Jonas Lannoo" userId="b494a848-0cbe-426d-82db-f0c06b0d25da" providerId="ADAL" clId="{C4941B3E-C972-43BC-91B9-13B40A014580}" dt="2024-05-07T08:21:08.366" v="659" actId="1076"/>
          <ac:cxnSpMkLst>
            <pc:docMk/>
            <pc:sldMk cId="701984223" sldId="257"/>
            <ac:cxnSpMk id="7" creationId="{3AA52B60-7463-5282-EF5B-FAFC5CD42B73}"/>
          </ac:cxnSpMkLst>
        </pc:cxnChg>
      </pc:sldChg>
      <pc:sldChg chg="modSp mod">
        <pc:chgData name="Jonas Lannoo" userId="b494a848-0cbe-426d-82db-f0c06b0d25da" providerId="ADAL" clId="{C4941B3E-C972-43BC-91B9-13B40A014580}" dt="2024-05-07T08:07:02.635" v="452" actId="27636"/>
        <pc:sldMkLst>
          <pc:docMk/>
          <pc:sldMk cId="3689258070" sldId="258"/>
        </pc:sldMkLst>
        <pc:spChg chg="mod">
          <ac:chgData name="Jonas Lannoo" userId="b494a848-0cbe-426d-82db-f0c06b0d25da" providerId="ADAL" clId="{C4941B3E-C972-43BC-91B9-13B40A014580}" dt="2024-05-07T08:06:35.061" v="450" actId="20577"/>
          <ac:spMkLst>
            <pc:docMk/>
            <pc:sldMk cId="3689258070" sldId="258"/>
            <ac:spMk id="2" creationId="{41498631-63A1-3303-A6F8-6E3B5CA60634}"/>
          </ac:spMkLst>
        </pc:spChg>
        <pc:spChg chg="mod">
          <ac:chgData name="Jonas Lannoo" userId="b494a848-0cbe-426d-82db-f0c06b0d25da" providerId="ADAL" clId="{C4941B3E-C972-43BC-91B9-13B40A014580}" dt="2024-05-07T08:07:02.635" v="452" actId="27636"/>
          <ac:spMkLst>
            <pc:docMk/>
            <pc:sldMk cId="3689258070" sldId="258"/>
            <ac:spMk id="3" creationId="{46B68808-9F49-11F3-8189-143C361FFEBD}"/>
          </ac:spMkLst>
        </pc:spChg>
      </pc:sldChg>
      <pc:sldChg chg="del">
        <pc:chgData name="Jonas Lannoo" userId="b494a848-0cbe-426d-82db-f0c06b0d25da" providerId="ADAL" clId="{C4941B3E-C972-43BC-91B9-13B40A014580}" dt="2024-05-07T08:07:06.221" v="453" actId="47"/>
        <pc:sldMkLst>
          <pc:docMk/>
          <pc:sldMk cId="2340303385" sldId="259"/>
        </pc:sldMkLst>
      </pc:sldChg>
      <pc:sldChg chg="del">
        <pc:chgData name="Jonas Lannoo" userId="b494a848-0cbe-426d-82db-f0c06b0d25da" providerId="ADAL" clId="{C4941B3E-C972-43BC-91B9-13B40A014580}" dt="2024-05-07T08:07:29.231" v="456" actId="47"/>
        <pc:sldMkLst>
          <pc:docMk/>
          <pc:sldMk cId="663993984" sldId="260"/>
        </pc:sldMkLst>
      </pc:sldChg>
      <pc:sldChg chg="modSp add del mod">
        <pc:chgData name="Jonas Lannoo" userId="b494a848-0cbe-426d-82db-f0c06b0d25da" providerId="ADAL" clId="{C4941B3E-C972-43BC-91B9-13B40A014580}" dt="2024-05-07T08:53:52.449" v="1875" actId="20577"/>
        <pc:sldMkLst>
          <pc:docMk/>
          <pc:sldMk cId="2285246726" sldId="262"/>
        </pc:sldMkLst>
        <pc:spChg chg="mod">
          <ac:chgData name="Jonas Lannoo" userId="b494a848-0cbe-426d-82db-f0c06b0d25da" providerId="ADAL" clId="{C4941B3E-C972-43BC-91B9-13B40A014580}" dt="2024-05-07T08:53:52.449" v="1875" actId="20577"/>
          <ac:spMkLst>
            <pc:docMk/>
            <pc:sldMk cId="2285246726" sldId="262"/>
            <ac:spMk id="3" creationId="{46B68808-9F49-11F3-8189-143C361FFEBD}"/>
          </ac:spMkLst>
        </pc:spChg>
      </pc:sldChg>
      <pc:sldChg chg="del">
        <pc:chgData name="Jonas Lannoo" userId="b494a848-0cbe-426d-82db-f0c06b0d25da" providerId="ADAL" clId="{C4941B3E-C972-43BC-91B9-13B40A014580}" dt="2024-05-07T08:19:02.616" v="628" actId="47"/>
        <pc:sldMkLst>
          <pc:docMk/>
          <pc:sldMk cId="823333162" sldId="263"/>
        </pc:sldMkLst>
      </pc:sldChg>
      <pc:sldChg chg="del">
        <pc:chgData name="Jonas Lannoo" userId="b494a848-0cbe-426d-82db-f0c06b0d25da" providerId="ADAL" clId="{C4941B3E-C972-43BC-91B9-13B40A014580}" dt="2024-05-07T08:18:57.112" v="627" actId="47"/>
        <pc:sldMkLst>
          <pc:docMk/>
          <pc:sldMk cId="1356561651" sldId="264"/>
        </pc:sldMkLst>
      </pc:sldChg>
      <pc:sldChg chg="modSp mod">
        <pc:chgData name="Jonas Lannoo" userId="b494a848-0cbe-426d-82db-f0c06b0d25da" providerId="ADAL" clId="{C4941B3E-C972-43BC-91B9-13B40A014580}" dt="2024-05-07T07:53:06.840" v="82" actId="20577"/>
        <pc:sldMkLst>
          <pc:docMk/>
          <pc:sldMk cId="4219707684" sldId="268"/>
        </pc:sldMkLst>
        <pc:spChg chg="mod">
          <ac:chgData name="Jonas Lannoo" userId="b494a848-0cbe-426d-82db-f0c06b0d25da" providerId="ADAL" clId="{C4941B3E-C972-43BC-91B9-13B40A014580}" dt="2024-05-07T07:53:06.840" v="82" actId="20577"/>
          <ac:spMkLst>
            <pc:docMk/>
            <pc:sldMk cId="4219707684" sldId="268"/>
            <ac:spMk id="3" creationId="{4745C955-19D3-AD89-85FB-847C7033C623}"/>
          </ac:spMkLst>
        </pc:spChg>
      </pc:sldChg>
      <pc:sldChg chg="del">
        <pc:chgData name="Jonas Lannoo" userId="b494a848-0cbe-426d-82db-f0c06b0d25da" providerId="ADAL" clId="{C4941B3E-C972-43BC-91B9-13B40A014580}" dt="2024-05-07T08:07:26.430" v="454" actId="47"/>
        <pc:sldMkLst>
          <pc:docMk/>
          <pc:sldMk cId="316297392" sldId="271"/>
        </pc:sldMkLst>
      </pc:sldChg>
      <pc:sldChg chg="modSp del mod">
        <pc:chgData name="Jonas Lannoo" userId="b494a848-0cbe-426d-82db-f0c06b0d25da" providerId="ADAL" clId="{C4941B3E-C972-43BC-91B9-13B40A014580}" dt="2024-05-07T08:18:26.024" v="619" actId="47"/>
        <pc:sldMkLst>
          <pc:docMk/>
          <pc:sldMk cId="1053869711" sldId="273"/>
        </pc:sldMkLst>
        <pc:spChg chg="mod">
          <ac:chgData name="Jonas Lannoo" userId="b494a848-0cbe-426d-82db-f0c06b0d25da" providerId="ADAL" clId="{C4941B3E-C972-43BC-91B9-13B40A014580}" dt="2024-05-07T08:17:32.240" v="546" actId="20577"/>
          <ac:spMkLst>
            <pc:docMk/>
            <pc:sldMk cId="1053869711" sldId="273"/>
            <ac:spMk id="2" creationId="{41498631-63A1-3303-A6F8-6E3B5CA60634}"/>
          </ac:spMkLst>
        </pc:spChg>
        <pc:spChg chg="mod">
          <ac:chgData name="Jonas Lannoo" userId="b494a848-0cbe-426d-82db-f0c06b0d25da" providerId="ADAL" clId="{C4941B3E-C972-43BC-91B9-13B40A014580}" dt="2024-05-07T08:18:08.663" v="589"/>
          <ac:spMkLst>
            <pc:docMk/>
            <pc:sldMk cId="1053869711" sldId="273"/>
            <ac:spMk id="3" creationId="{392EFC2E-713D-759A-D487-FA5441D4F4D9}"/>
          </ac:spMkLst>
        </pc:spChg>
      </pc:sldChg>
      <pc:sldChg chg="del">
        <pc:chgData name="Jonas Lannoo" userId="b494a848-0cbe-426d-82db-f0c06b0d25da" providerId="ADAL" clId="{C4941B3E-C972-43BC-91B9-13B40A014580}" dt="2024-05-07T08:07:28.087" v="455" actId="47"/>
        <pc:sldMkLst>
          <pc:docMk/>
          <pc:sldMk cId="335327928" sldId="274"/>
        </pc:sldMkLst>
      </pc:sldChg>
      <pc:sldChg chg="modSp mod">
        <pc:chgData name="Jonas Lannoo" userId="b494a848-0cbe-426d-82db-f0c06b0d25da" providerId="ADAL" clId="{C4941B3E-C972-43BC-91B9-13B40A014580}" dt="2024-05-07T08:22:28.697" v="780" actId="20577"/>
        <pc:sldMkLst>
          <pc:docMk/>
          <pc:sldMk cId="348779335" sldId="275"/>
        </pc:sldMkLst>
        <pc:spChg chg="mod">
          <ac:chgData name="Jonas Lannoo" userId="b494a848-0cbe-426d-82db-f0c06b0d25da" providerId="ADAL" clId="{C4941B3E-C972-43BC-91B9-13B40A014580}" dt="2024-05-07T08:18:23.902" v="618" actId="20577"/>
          <ac:spMkLst>
            <pc:docMk/>
            <pc:sldMk cId="348779335" sldId="275"/>
            <ac:spMk id="2" creationId="{AF271AE1-7060-1720-F8E1-85007C789AFD}"/>
          </ac:spMkLst>
        </pc:spChg>
        <pc:spChg chg="mod">
          <ac:chgData name="Jonas Lannoo" userId="b494a848-0cbe-426d-82db-f0c06b0d25da" providerId="ADAL" clId="{C4941B3E-C972-43BC-91B9-13B40A014580}" dt="2024-05-07T08:22:28.697" v="780" actId="20577"/>
          <ac:spMkLst>
            <pc:docMk/>
            <pc:sldMk cId="348779335" sldId="275"/>
            <ac:spMk id="3" creationId="{42673BCC-FCCA-1EE9-7FC3-D5D11190BB8B}"/>
          </ac:spMkLst>
        </pc:spChg>
      </pc:sldChg>
      <pc:sldChg chg="modSp mod ord">
        <pc:chgData name="Jonas Lannoo" userId="b494a848-0cbe-426d-82db-f0c06b0d25da" providerId="ADAL" clId="{C4941B3E-C972-43BC-91B9-13B40A014580}" dt="2024-05-07T08:22:53.028" v="787" actId="6549"/>
        <pc:sldMkLst>
          <pc:docMk/>
          <pc:sldMk cId="2140520046" sldId="276"/>
        </pc:sldMkLst>
        <pc:spChg chg="mod">
          <ac:chgData name="Jonas Lannoo" userId="b494a848-0cbe-426d-82db-f0c06b0d25da" providerId="ADAL" clId="{C4941B3E-C972-43BC-91B9-13B40A014580}" dt="2024-05-07T08:19:19.947" v="652" actId="20577"/>
          <ac:spMkLst>
            <pc:docMk/>
            <pc:sldMk cId="2140520046" sldId="276"/>
            <ac:spMk id="2" creationId="{41498631-63A1-3303-A6F8-6E3B5CA60634}"/>
          </ac:spMkLst>
        </pc:spChg>
        <pc:spChg chg="mod">
          <ac:chgData name="Jonas Lannoo" userId="b494a848-0cbe-426d-82db-f0c06b0d25da" providerId="ADAL" clId="{C4941B3E-C972-43BC-91B9-13B40A014580}" dt="2024-05-07T08:22:53.028" v="787" actId="6549"/>
          <ac:spMkLst>
            <pc:docMk/>
            <pc:sldMk cId="2140520046" sldId="276"/>
            <ac:spMk id="8" creationId="{CD054FC5-AF11-B984-FFBC-D759F3AE5D6C}"/>
          </ac:spMkLst>
        </pc:spChg>
      </pc:sldChg>
      <pc:sldChg chg="del">
        <pc:chgData name="Jonas Lannoo" userId="b494a848-0cbe-426d-82db-f0c06b0d25da" providerId="ADAL" clId="{C4941B3E-C972-43BC-91B9-13B40A014580}" dt="2024-05-07T08:18:27.315" v="620" actId="47"/>
        <pc:sldMkLst>
          <pc:docMk/>
          <pc:sldMk cId="2490205241" sldId="278"/>
        </pc:sldMkLst>
      </pc:sldChg>
      <pc:sldChg chg="modSp mod">
        <pc:chgData name="Jonas Lannoo" userId="b494a848-0cbe-426d-82db-f0c06b0d25da" providerId="ADAL" clId="{C4941B3E-C972-43BC-91B9-13B40A014580}" dt="2024-05-07T08:30:08.709" v="1017" actId="20577"/>
        <pc:sldMkLst>
          <pc:docMk/>
          <pc:sldMk cId="584543639" sldId="279"/>
        </pc:sldMkLst>
        <pc:spChg chg="mod">
          <ac:chgData name="Jonas Lannoo" userId="b494a848-0cbe-426d-82db-f0c06b0d25da" providerId="ADAL" clId="{C4941B3E-C972-43BC-91B9-13B40A014580}" dt="2024-05-07T08:30:08.709" v="1017" actId="20577"/>
          <ac:spMkLst>
            <pc:docMk/>
            <pc:sldMk cId="584543639" sldId="279"/>
            <ac:spMk id="3" creationId="{46B68808-9F49-11F3-8189-143C361FFEBD}"/>
          </ac:spMkLst>
        </pc:spChg>
      </pc:sldChg>
      <pc:sldChg chg="del">
        <pc:chgData name="Jonas Lannoo" userId="b494a848-0cbe-426d-82db-f0c06b0d25da" providerId="ADAL" clId="{C4941B3E-C972-43BC-91B9-13B40A014580}" dt="2024-05-07T08:20:41.622" v="656" actId="47"/>
        <pc:sldMkLst>
          <pc:docMk/>
          <pc:sldMk cId="3646322024" sldId="281"/>
        </pc:sldMkLst>
      </pc:sldChg>
      <pc:sldChg chg="del">
        <pc:chgData name="Jonas Lannoo" userId="b494a848-0cbe-426d-82db-f0c06b0d25da" providerId="ADAL" clId="{C4941B3E-C972-43BC-91B9-13B40A014580}" dt="2024-05-07T08:18:47.874" v="624" actId="47"/>
        <pc:sldMkLst>
          <pc:docMk/>
          <pc:sldMk cId="1848400503" sldId="282"/>
        </pc:sldMkLst>
      </pc:sldChg>
      <pc:sldChg chg="del">
        <pc:chgData name="Jonas Lannoo" userId="b494a848-0cbe-426d-82db-f0c06b0d25da" providerId="ADAL" clId="{C4941B3E-C972-43BC-91B9-13B40A014580}" dt="2024-05-07T08:18:46.457" v="623" actId="47"/>
        <pc:sldMkLst>
          <pc:docMk/>
          <pc:sldMk cId="865258742" sldId="283"/>
        </pc:sldMkLst>
      </pc:sldChg>
      <pc:sldChg chg="del">
        <pc:chgData name="Jonas Lannoo" userId="b494a848-0cbe-426d-82db-f0c06b0d25da" providerId="ADAL" clId="{C4941B3E-C972-43BC-91B9-13B40A014580}" dt="2024-05-07T07:54:40.667" v="84" actId="47"/>
        <pc:sldMkLst>
          <pc:docMk/>
          <pc:sldMk cId="2504399623" sldId="284"/>
        </pc:sldMkLst>
      </pc:sldChg>
      <pc:sldChg chg="del">
        <pc:chgData name="Jonas Lannoo" userId="b494a848-0cbe-426d-82db-f0c06b0d25da" providerId="ADAL" clId="{C4941B3E-C972-43BC-91B9-13B40A014580}" dt="2024-05-07T07:54:41.378" v="85" actId="47"/>
        <pc:sldMkLst>
          <pc:docMk/>
          <pc:sldMk cId="3354553404" sldId="285"/>
        </pc:sldMkLst>
      </pc:sldChg>
      <pc:sldChg chg="del">
        <pc:chgData name="Jonas Lannoo" userId="b494a848-0cbe-426d-82db-f0c06b0d25da" providerId="ADAL" clId="{C4941B3E-C972-43BC-91B9-13B40A014580}" dt="2024-05-07T07:54:41.930" v="86" actId="47"/>
        <pc:sldMkLst>
          <pc:docMk/>
          <pc:sldMk cId="1640376180" sldId="286"/>
        </pc:sldMkLst>
      </pc:sldChg>
      <pc:sldChg chg="del">
        <pc:chgData name="Jonas Lannoo" userId="b494a848-0cbe-426d-82db-f0c06b0d25da" providerId="ADAL" clId="{C4941B3E-C972-43BC-91B9-13B40A014580}" dt="2024-05-07T07:54:40.003" v="83" actId="47"/>
        <pc:sldMkLst>
          <pc:docMk/>
          <pc:sldMk cId="3156387275" sldId="287"/>
        </pc:sldMkLst>
      </pc:sldChg>
      <pc:sldChg chg="del">
        <pc:chgData name="Jonas Lannoo" userId="b494a848-0cbe-426d-82db-f0c06b0d25da" providerId="ADAL" clId="{C4941B3E-C972-43BC-91B9-13B40A014580}" dt="2024-05-07T07:54:42.488" v="87" actId="47"/>
        <pc:sldMkLst>
          <pc:docMk/>
          <pc:sldMk cId="3372689143" sldId="288"/>
        </pc:sldMkLst>
      </pc:sldChg>
      <pc:sldChg chg="del">
        <pc:chgData name="Jonas Lannoo" userId="b494a848-0cbe-426d-82db-f0c06b0d25da" providerId="ADAL" clId="{C4941B3E-C972-43BC-91B9-13B40A014580}" dt="2024-05-07T08:18:52.177" v="626" actId="47"/>
        <pc:sldMkLst>
          <pc:docMk/>
          <pc:sldMk cId="3419238708" sldId="290"/>
        </pc:sldMkLst>
      </pc:sldChg>
      <pc:sldChg chg="del">
        <pc:chgData name="Jonas Lannoo" userId="b494a848-0cbe-426d-82db-f0c06b0d25da" providerId="ADAL" clId="{C4941B3E-C972-43BC-91B9-13B40A014580}" dt="2024-05-07T08:18:50.641" v="625" actId="47"/>
        <pc:sldMkLst>
          <pc:docMk/>
          <pc:sldMk cId="4086276467" sldId="291"/>
        </pc:sldMkLst>
      </pc:sldChg>
      <pc:sldChg chg="ord">
        <pc:chgData name="Jonas Lannoo" userId="b494a848-0cbe-426d-82db-f0c06b0d25da" providerId="ADAL" clId="{C4941B3E-C972-43BC-91B9-13B40A014580}" dt="2024-05-07T08:18:44.080" v="622"/>
        <pc:sldMkLst>
          <pc:docMk/>
          <pc:sldMk cId="2226251994" sldId="292"/>
        </pc:sldMkLst>
      </pc:sldChg>
      <pc:sldChg chg="del">
        <pc:chgData name="Jonas Lannoo" userId="b494a848-0cbe-426d-82db-f0c06b0d25da" providerId="ADAL" clId="{C4941B3E-C972-43BC-91B9-13B40A014580}" dt="2024-05-07T08:07:30.015" v="457" actId="47"/>
        <pc:sldMkLst>
          <pc:docMk/>
          <pc:sldMk cId="388844441" sldId="293"/>
        </pc:sldMkLst>
      </pc:sldChg>
      <pc:sldChg chg="new del">
        <pc:chgData name="Jonas Lannoo" userId="b494a848-0cbe-426d-82db-f0c06b0d25da" providerId="ADAL" clId="{C4941B3E-C972-43BC-91B9-13B40A014580}" dt="2024-05-07T08:07:38.413" v="462" actId="680"/>
        <pc:sldMkLst>
          <pc:docMk/>
          <pc:sldMk cId="1314353320" sldId="293"/>
        </pc:sldMkLst>
      </pc:sldChg>
      <pc:sldChg chg="add">
        <pc:chgData name="Jonas Lannoo" userId="b494a848-0cbe-426d-82db-f0c06b0d25da" providerId="ADAL" clId="{C4941B3E-C972-43BC-91B9-13B40A014580}" dt="2024-05-07T08:20:40.083" v="655"/>
        <pc:sldMkLst>
          <pc:docMk/>
          <pc:sldMk cId="3685884622" sldId="293"/>
        </pc:sldMkLst>
      </pc:sldChg>
      <pc:sldChg chg="del">
        <pc:chgData name="Jonas Lannoo" userId="b494a848-0cbe-426d-82db-f0c06b0d25da" providerId="ADAL" clId="{C4941B3E-C972-43BC-91B9-13B40A014580}" dt="2024-05-07T08:07:30.648" v="458" actId="47"/>
        <pc:sldMkLst>
          <pc:docMk/>
          <pc:sldMk cId="1449851617" sldId="294"/>
        </pc:sldMkLst>
      </pc:sldChg>
      <pc:sldChg chg="modSp new mod">
        <pc:chgData name="Jonas Lannoo" userId="b494a848-0cbe-426d-82db-f0c06b0d25da" providerId="ADAL" clId="{C4941B3E-C972-43BC-91B9-13B40A014580}" dt="2024-05-07T08:21:25.741" v="707" actId="20577"/>
        <pc:sldMkLst>
          <pc:docMk/>
          <pc:sldMk cId="2497583591" sldId="294"/>
        </pc:sldMkLst>
        <pc:spChg chg="mod">
          <ac:chgData name="Jonas Lannoo" userId="b494a848-0cbe-426d-82db-f0c06b0d25da" providerId="ADAL" clId="{C4941B3E-C972-43BC-91B9-13B40A014580}" dt="2024-05-07T08:21:25.741" v="707" actId="20577"/>
          <ac:spMkLst>
            <pc:docMk/>
            <pc:sldMk cId="2497583591" sldId="294"/>
            <ac:spMk id="2" creationId="{4AF1BA88-6457-944A-5E81-0249A02B1000}"/>
          </ac:spMkLst>
        </pc:spChg>
      </pc:sldChg>
      <pc:sldChg chg="modSp new mod">
        <pc:chgData name="Jonas Lannoo" userId="b494a848-0cbe-426d-82db-f0c06b0d25da" providerId="ADAL" clId="{C4941B3E-C972-43BC-91B9-13B40A014580}" dt="2024-05-07T08:25:13.502" v="827" actId="20577"/>
        <pc:sldMkLst>
          <pc:docMk/>
          <pc:sldMk cId="1031626746" sldId="295"/>
        </pc:sldMkLst>
        <pc:spChg chg="mod">
          <ac:chgData name="Jonas Lannoo" userId="b494a848-0cbe-426d-82db-f0c06b0d25da" providerId="ADAL" clId="{C4941B3E-C972-43BC-91B9-13B40A014580}" dt="2024-05-07T08:25:13.502" v="827" actId="20577"/>
          <ac:spMkLst>
            <pc:docMk/>
            <pc:sldMk cId="1031626746" sldId="295"/>
            <ac:spMk id="2" creationId="{694FDF31-40B5-DA6E-8ECC-19B0D504FCF3}"/>
          </ac:spMkLst>
        </pc:spChg>
      </pc:sldChg>
      <pc:sldChg chg="del">
        <pc:chgData name="Jonas Lannoo" userId="b494a848-0cbe-426d-82db-f0c06b0d25da" providerId="ADAL" clId="{C4941B3E-C972-43BC-91B9-13B40A014580}" dt="2024-05-07T08:07:31.060" v="459" actId="47"/>
        <pc:sldMkLst>
          <pc:docMk/>
          <pc:sldMk cId="1058497470" sldId="295"/>
        </pc:sldMkLst>
      </pc:sldChg>
      <pc:sldChg chg="modSp add mod ord">
        <pc:chgData name="Jonas Lannoo" userId="b494a848-0cbe-426d-82db-f0c06b0d25da" providerId="ADAL" clId="{C4941B3E-C972-43BC-91B9-13B40A014580}" dt="2024-05-07T08:21:54.427" v="752"/>
        <pc:sldMkLst>
          <pc:docMk/>
          <pc:sldMk cId="2348156456" sldId="296"/>
        </pc:sldMkLst>
        <pc:spChg chg="mod">
          <ac:chgData name="Jonas Lannoo" userId="b494a848-0cbe-426d-82db-f0c06b0d25da" providerId="ADAL" clId="{C4941B3E-C972-43BC-91B9-13B40A014580}" dt="2024-05-07T08:21:34.144" v="731" actId="20577"/>
          <ac:spMkLst>
            <pc:docMk/>
            <pc:sldMk cId="2348156456" sldId="296"/>
            <ac:spMk id="2" creationId="{4AF1BA88-6457-944A-5E81-0249A02B1000}"/>
          </ac:spMkLst>
        </pc:spChg>
      </pc:sldChg>
      <pc:sldChg chg="modSp add mod">
        <pc:chgData name="Jonas Lannoo" userId="b494a848-0cbe-426d-82db-f0c06b0d25da" providerId="ADAL" clId="{C4941B3E-C972-43BC-91B9-13B40A014580}" dt="2024-05-07T08:22:09.154" v="776" actId="20577"/>
        <pc:sldMkLst>
          <pc:docMk/>
          <pc:sldMk cId="194528435" sldId="297"/>
        </pc:sldMkLst>
        <pc:spChg chg="mod">
          <ac:chgData name="Jonas Lannoo" userId="b494a848-0cbe-426d-82db-f0c06b0d25da" providerId="ADAL" clId="{C4941B3E-C972-43BC-91B9-13B40A014580}" dt="2024-05-07T08:22:09.154" v="776" actId="20577"/>
          <ac:spMkLst>
            <pc:docMk/>
            <pc:sldMk cId="194528435" sldId="297"/>
            <ac:spMk id="2" creationId="{4AF1BA88-6457-944A-5E81-0249A02B1000}"/>
          </ac:spMkLst>
        </pc:spChg>
      </pc:sldChg>
      <pc:sldChg chg="modSp add mod">
        <pc:chgData name="Jonas Lannoo" userId="b494a848-0cbe-426d-82db-f0c06b0d25da" providerId="ADAL" clId="{C4941B3E-C972-43BC-91B9-13B40A014580}" dt="2024-05-07T08:25:27.691" v="850" actId="20577"/>
        <pc:sldMkLst>
          <pc:docMk/>
          <pc:sldMk cId="2982944841" sldId="298"/>
        </pc:sldMkLst>
        <pc:spChg chg="mod">
          <ac:chgData name="Jonas Lannoo" userId="b494a848-0cbe-426d-82db-f0c06b0d25da" providerId="ADAL" clId="{C4941B3E-C972-43BC-91B9-13B40A014580}" dt="2024-05-07T08:25:27.691" v="850" actId="20577"/>
          <ac:spMkLst>
            <pc:docMk/>
            <pc:sldMk cId="2982944841" sldId="298"/>
            <ac:spMk id="2" creationId="{694FDF31-40B5-DA6E-8ECC-19B0D504FCF3}"/>
          </ac:spMkLst>
        </pc:spChg>
      </pc:sldChg>
      <pc:sldChg chg="new">
        <pc:chgData name="Jonas Lannoo" userId="b494a848-0cbe-426d-82db-f0c06b0d25da" providerId="ADAL" clId="{C4941B3E-C972-43BC-91B9-13B40A014580}" dt="2024-05-07T08:25:43.506" v="851" actId="680"/>
        <pc:sldMkLst>
          <pc:docMk/>
          <pc:sldMk cId="344287150" sldId="299"/>
        </pc:sldMkLst>
      </pc:sldChg>
      <pc:sldChg chg="modSp new mod">
        <pc:chgData name="Jonas Lannoo" userId="b494a848-0cbe-426d-82db-f0c06b0d25da" providerId="ADAL" clId="{C4941B3E-C972-43BC-91B9-13B40A014580}" dt="2024-05-07T08:30:57.850" v="1050" actId="20577"/>
        <pc:sldMkLst>
          <pc:docMk/>
          <pc:sldMk cId="2466982919" sldId="300"/>
        </pc:sldMkLst>
        <pc:spChg chg="mod">
          <ac:chgData name="Jonas Lannoo" userId="b494a848-0cbe-426d-82db-f0c06b0d25da" providerId="ADAL" clId="{C4941B3E-C972-43BC-91B9-13B40A014580}" dt="2024-05-07T08:30:57.850" v="1050" actId="20577"/>
          <ac:spMkLst>
            <pc:docMk/>
            <pc:sldMk cId="2466982919" sldId="300"/>
            <ac:spMk id="2" creationId="{EAA4CE75-6093-5B10-2CB6-5D821B01867F}"/>
          </ac:spMkLst>
        </pc:spChg>
      </pc:sldChg>
      <pc:sldChg chg="modSp new mod">
        <pc:chgData name="Jonas Lannoo" userId="b494a848-0cbe-426d-82db-f0c06b0d25da" providerId="ADAL" clId="{C4941B3E-C972-43BC-91B9-13B40A014580}" dt="2024-05-07T08:43:46.289" v="1851" actId="20577"/>
        <pc:sldMkLst>
          <pc:docMk/>
          <pc:sldMk cId="2793015207" sldId="301"/>
        </pc:sldMkLst>
        <pc:spChg chg="mod">
          <ac:chgData name="Jonas Lannoo" userId="b494a848-0cbe-426d-82db-f0c06b0d25da" providerId="ADAL" clId="{C4941B3E-C972-43BC-91B9-13B40A014580}" dt="2024-05-07T08:32:39.274" v="1094" actId="20577"/>
          <ac:spMkLst>
            <pc:docMk/>
            <pc:sldMk cId="2793015207" sldId="301"/>
            <ac:spMk id="2" creationId="{85AEEA0B-C461-2838-3C64-E79CA4A180A5}"/>
          </ac:spMkLst>
        </pc:spChg>
        <pc:spChg chg="mod">
          <ac:chgData name="Jonas Lannoo" userId="b494a848-0cbe-426d-82db-f0c06b0d25da" providerId="ADAL" clId="{C4941B3E-C972-43BC-91B9-13B40A014580}" dt="2024-05-07T08:43:46.289" v="1851" actId="20577"/>
          <ac:spMkLst>
            <pc:docMk/>
            <pc:sldMk cId="2793015207" sldId="301"/>
            <ac:spMk id="3" creationId="{605AD3F8-8704-C56E-D37D-F12B09773B2A}"/>
          </ac:spMkLst>
        </pc:spChg>
      </pc:sldChg>
    </pc:docChg>
  </pc:docChgLst>
  <pc:docChgLst>
    <pc:chgData name="Matthias De Ryck" userId="dbd2fdaa-03e2-4ab7-a04f-963a93ef2119" providerId="ADAL" clId="{E8319FBB-B360-4830-A840-38D7049C93AA}"/>
    <pc:docChg chg="undo custSel addSld delSld modSld sldOrd delMainMaster">
      <pc:chgData name="Matthias De Ryck" userId="dbd2fdaa-03e2-4ab7-a04f-963a93ef2119" providerId="ADAL" clId="{E8319FBB-B360-4830-A840-38D7049C93AA}" dt="2022-10-13T07:51:29.214" v="6243" actId="47"/>
      <pc:docMkLst>
        <pc:docMk/>
      </pc:docMkLst>
      <pc:sldChg chg="modSp del mod">
        <pc:chgData name="Matthias De Ryck" userId="dbd2fdaa-03e2-4ab7-a04f-963a93ef2119" providerId="ADAL" clId="{E8319FBB-B360-4830-A840-38D7049C93AA}" dt="2022-09-14T11:03:50.082" v="1449" actId="47"/>
        <pc:sldMkLst>
          <pc:docMk/>
          <pc:sldMk cId="729570970" sldId="256"/>
        </pc:sldMkLst>
        <pc:spChg chg="mod">
          <ac:chgData name="Matthias De Ryck" userId="dbd2fdaa-03e2-4ab7-a04f-963a93ef2119" providerId="ADAL" clId="{E8319FBB-B360-4830-A840-38D7049C93AA}" dt="2022-09-14T09:48:47.934" v="423" actId="790"/>
          <ac:spMkLst>
            <pc:docMk/>
            <pc:sldMk cId="729570970" sldId="256"/>
            <ac:spMk id="3" creationId="{4745C955-19D3-AD89-85FB-847C7033C623}"/>
          </ac:spMkLst>
        </pc:spChg>
      </pc:sldChg>
      <pc:sldChg chg="modSp new mod">
        <pc:chgData name="Matthias De Ryck" userId="dbd2fdaa-03e2-4ab7-a04f-963a93ef2119" providerId="ADAL" clId="{E8319FBB-B360-4830-A840-38D7049C93AA}" dt="2022-10-03T13:32:54.960" v="5219" actId="20577"/>
        <pc:sldMkLst>
          <pc:docMk/>
          <pc:sldMk cId="3689258070" sldId="258"/>
        </pc:sldMkLst>
        <pc:spChg chg="mod">
          <ac:chgData name="Matthias De Ryck" userId="dbd2fdaa-03e2-4ab7-a04f-963a93ef2119" providerId="ADAL" clId="{E8319FBB-B360-4830-A840-38D7049C93AA}" dt="2022-09-14T09:43:48.801" v="48" actId="20577"/>
          <ac:spMkLst>
            <pc:docMk/>
            <pc:sldMk cId="3689258070" sldId="258"/>
            <ac:spMk id="2" creationId="{41498631-63A1-3303-A6F8-6E3B5CA60634}"/>
          </ac:spMkLst>
        </pc:spChg>
        <pc:spChg chg="mod">
          <ac:chgData name="Matthias De Ryck" userId="dbd2fdaa-03e2-4ab7-a04f-963a93ef2119" providerId="ADAL" clId="{E8319FBB-B360-4830-A840-38D7049C93AA}" dt="2022-10-03T13:32:54.960" v="5219" actId="20577"/>
          <ac:spMkLst>
            <pc:docMk/>
            <pc:sldMk cId="3689258070" sldId="258"/>
            <ac:spMk id="3" creationId="{46B68808-9F49-11F3-8189-143C361FFEBD}"/>
          </ac:spMkLst>
        </pc:spChg>
      </pc:sldChg>
      <pc:sldChg chg="modSp add mod">
        <pc:chgData name="Matthias De Ryck" userId="dbd2fdaa-03e2-4ab7-a04f-963a93ef2119" providerId="ADAL" clId="{E8319FBB-B360-4830-A840-38D7049C93AA}" dt="2022-10-03T13:37:36.280" v="5258" actId="113"/>
        <pc:sldMkLst>
          <pc:docMk/>
          <pc:sldMk cId="2340303385" sldId="259"/>
        </pc:sldMkLst>
        <pc:spChg chg="mod">
          <ac:chgData name="Matthias De Ryck" userId="dbd2fdaa-03e2-4ab7-a04f-963a93ef2119" providerId="ADAL" clId="{E8319FBB-B360-4830-A840-38D7049C93AA}" dt="2022-09-14T09:43:53.303" v="53" actId="20577"/>
          <ac:spMkLst>
            <pc:docMk/>
            <pc:sldMk cId="2340303385" sldId="259"/>
            <ac:spMk id="2" creationId="{41498631-63A1-3303-A6F8-6E3B5CA60634}"/>
          </ac:spMkLst>
        </pc:spChg>
        <pc:spChg chg="mod">
          <ac:chgData name="Matthias De Ryck" userId="dbd2fdaa-03e2-4ab7-a04f-963a93ef2119" providerId="ADAL" clId="{E8319FBB-B360-4830-A840-38D7049C93AA}" dt="2022-10-03T13:37:36.280" v="5258" actId="113"/>
          <ac:spMkLst>
            <pc:docMk/>
            <pc:sldMk cId="2340303385" sldId="259"/>
            <ac:spMk id="3" creationId="{46B68808-9F49-11F3-8189-143C361FFEBD}"/>
          </ac:spMkLst>
        </pc:spChg>
      </pc:sldChg>
      <pc:sldChg chg="modSp add mod ord">
        <pc:chgData name="Matthias De Ryck" userId="dbd2fdaa-03e2-4ab7-a04f-963a93ef2119" providerId="ADAL" clId="{E8319FBB-B360-4830-A840-38D7049C93AA}" dt="2022-10-10T12:35:15.032" v="5753" actId="20577"/>
        <pc:sldMkLst>
          <pc:docMk/>
          <pc:sldMk cId="663993984" sldId="260"/>
        </pc:sldMkLst>
        <pc:spChg chg="mod">
          <ac:chgData name="Matthias De Ryck" userId="dbd2fdaa-03e2-4ab7-a04f-963a93ef2119" providerId="ADAL" clId="{E8319FBB-B360-4830-A840-38D7049C93AA}" dt="2022-10-10T12:31:03.866" v="5652" actId="20577"/>
          <ac:spMkLst>
            <pc:docMk/>
            <pc:sldMk cId="663993984" sldId="260"/>
            <ac:spMk id="2" creationId="{41498631-63A1-3303-A6F8-6E3B5CA60634}"/>
          </ac:spMkLst>
        </pc:spChg>
        <pc:spChg chg="mod">
          <ac:chgData name="Matthias De Ryck" userId="dbd2fdaa-03e2-4ab7-a04f-963a93ef2119" providerId="ADAL" clId="{E8319FBB-B360-4830-A840-38D7049C93AA}" dt="2022-10-10T12:35:15.032" v="5753" actId="20577"/>
          <ac:spMkLst>
            <pc:docMk/>
            <pc:sldMk cId="663993984" sldId="260"/>
            <ac:spMk id="3" creationId="{46B68808-9F49-11F3-8189-143C361FFEBD}"/>
          </ac:spMkLst>
        </pc:spChg>
      </pc:sldChg>
      <pc:sldChg chg="addSp delSp modSp add mod ord">
        <pc:chgData name="Matthias De Ryck" userId="dbd2fdaa-03e2-4ab7-a04f-963a93ef2119" providerId="ADAL" clId="{E8319FBB-B360-4830-A840-38D7049C93AA}" dt="2022-10-11T07:10:05.620" v="6222" actId="20577"/>
        <pc:sldMkLst>
          <pc:docMk/>
          <pc:sldMk cId="805026401" sldId="261"/>
        </pc:sldMkLst>
        <pc:spChg chg="mod">
          <ac:chgData name="Matthias De Ryck" userId="dbd2fdaa-03e2-4ab7-a04f-963a93ef2119" providerId="ADAL" clId="{E8319FBB-B360-4830-A840-38D7049C93AA}" dt="2022-10-11T07:10:05.620" v="6222" actId="20577"/>
          <ac:spMkLst>
            <pc:docMk/>
            <pc:sldMk cId="805026401" sldId="261"/>
            <ac:spMk id="2" creationId="{41498631-63A1-3303-A6F8-6E3B5CA60634}"/>
          </ac:spMkLst>
        </pc:spChg>
        <pc:spChg chg="del">
          <ac:chgData name="Matthias De Ryck" userId="dbd2fdaa-03e2-4ab7-a04f-963a93ef2119" providerId="ADAL" clId="{E8319FBB-B360-4830-A840-38D7049C93AA}" dt="2022-09-14T10:01:23.458" v="628" actId="22"/>
          <ac:spMkLst>
            <pc:docMk/>
            <pc:sldMk cId="805026401" sldId="261"/>
            <ac:spMk id="3" creationId="{46B68808-9F49-11F3-8189-143C361FFEBD}"/>
          </ac:spMkLst>
        </pc:spChg>
        <pc:spChg chg="add del mod">
          <ac:chgData name="Matthias De Ryck" userId="dbd2fdaa-03e2-4ab7-a04f-963a93ef2119" providerId="ADAL" clId="{E8319FBB-B360-4830-A840-38D7049C93AA}" dt="2022-09-14T10:02:08.050" v="632" actId="22"/>
          <ac:spMkLst>
            <pc:docMk/>
            <pc:sldMk cId="805026401" sldId="261"/>
            <ac:spMk id="7" creationId="{2C6F8C56-1636-F7CE-FC30-5932AE24A839}"/>
          </ac:spMkLst>
        </pc:spChg>
        <pc:picChg chg="add del mod ord">
          <ac:chgData name="Matthias De Ryck" userId="dbd2fdaa-03e2-4ab7-a04f-963a93ef2119" providerId="ADAL" clId="{E8319FBB-B360-4830-A840-38D7049C93AA}" dt="2022-09-14T10:01:52.745" v="631" actId="478"/>
          <ac:picMkLst>
            <pc:docMk/>
            <pc:sldMk cId="805026401" sldId="261"/>
            <ac:picMk id="5" creationId="{E959A7E2-E099-7BC9-5617-DFFC5DE1C311}"/>
          </ac:picMkLst>
        </pc:picChg>
        <pc:picChg chg="add mod ord">
          <ac:chgData name="Matthias De Ryck" userId="dbd2fdaa-03e2-4ab7-a04f-963a93ef2119" providerId="ADAL" clId="{E8319FBB-B360-4830-A840-38D7049C93AA}" dt="2022-09-14T12:41:41.572" v="4027" actId="1076"/>
          <ac:picMkLst>
            <pc:docMk/>
            <pc:sldMk cId="805026401" sldId="261"/>
            <ac:picMk id="9" creationId="{3E1B7082-F7CC-34EF-1B33-5ECBC3A441B0}"/>
          </ac:picMkLst>
        </pc:picChg>
      </pc:sldChg>
      <pc:sldChg chg="delSp modSp add mod">
        <pc:chgData name="Matthias De Ryck" userId="dbd2fdaa-03e2-4ab7-a04f-963a93ef2119" providerId="ADAL" clId="{E8319FBB-B360-4830-A840-38D7049C93AA}" dt="2022-10-10T12:36:39.523" v="5762" actId="27636"/>
        <pc:sldMkLst>
          <pc:docMk/>
          <pc:sldMk cId="2285246726" sldId="262"/>
        </pc:sldMkLst>
        <pc:spChg chg="mod">
          <ac:chgData name="Matthias De Ryck" userId="dbd2fdaa-03e2-4ab7-a04f-963a93ef2119" providerId="ADAL" clId="{E8319FBB-B360-4830-A840-38D7049C93AA}" dt="2022-09-14T09:44:31.133" v="99" actId="20577"/>
          <ac:spMkLst>
            <pc:docMk/>
            <pc:sldMk cId="2285246726" sldId="262"/>
            <ac:spMk id="2" creationId="{41498631-63A1-3303-A6F8-6E3B5CA60634}"/>
          </ac:spMkLst>
        </pc:spChg>
        <pc:spChg chg="mod">
          <ac:chgData name="Matthias De Ryck" userId="dbd2fdaa-03e2-4ab7-a04f-963a93ef2119" providerId="ADAL" clId="{E8319FBB-B360-4830-A840-38D7049C93AA}" dt="2022-10-10T12:36:39.523" v="5762" actId="27636"/>
          <ac:spMkLst>
            <pc:docMk/>
            <pc:sldMk cId="2285246726" sldId="262"/>
            <ac:spMk id="3" creationId="{46B68808-9F49-11F3-8189-143C361FFEBD}"/>
          </ac:spMkLst>
        </pc:spChg>
        <pc:picChg chg="del">
          <ac:chgData name="Matthias De Ryck" userId="dbd2fdaa-03e2-4ab7-a04f-963a93ef2119" providerId="ADAL" clId="{E8319FBB-B360-4830-A840-38D7049C93AA}" dt="2022-09-14T11:41:47.045" v="2689"/>
          <ac:picMkLst>
            <pc:docMk/>
            <pc:sldMk cId="2285246726" sldId="262"/>
            <ac:picMk id="6" creationId="{BE68209A-191A-6465-75E3-37B1BC93C424}"/>
          </ac:picMkLst>
        </pc:picChg>
      </pc:sldChg>
      <pc:sldChg chg="addSp delSp modSp add mod ord">
        <pc:chgData name="Matthias De Ryck" userId="dbd2fdaa-03e2-4ab7-a04f-963a93ef2119" providerId="ADAL" clId="{E8319FBB-B360-4830-A840-38D7049C93AA}" dt="2022-10-10T12:43:41.530" v="6069" actId="20577"/>
        <pc:sldMkLst>
          <pc:docMk/>
          <pc:sldMk cId="823333162" sldId="263"/>
        </pc:sldMkLst>
        <pc:spChg chg="mod">
          <ac:chgData name="Matthias De Ryck" userId="dbd2fdaa-03e2-4ab7-a04f-963a93ef2119" providerId="ADAL" clId="{E8319FBB-B360-4830-A840-38D7049C93AA}" dt="2022-10-10T12:39:00.998" v="5771" actId="20577"/>
          <ac:spMkLst>
            <pc:docMk/>
            <pc:sldMk cId="823333162" sldId="263"/>
            <ac:spMk id="2" creationId="{41498631-63A1-3303-A6F8-6E3B5CA60634}"/>
          </ac:spMkLst>
        </pc:spChg>
        <pc:spChg chg="add del">
          <ac:chgData name="Matthias De Ryck" userId="dbd2fdaa-03e2-4ab7-a04f-963a93ef2119" providerId="ADAL" clId="{E8319FBB-B360-4830-A840-38D7049C93AA}" dt="2022-09-14T11:20:20.408" v="2061"/>
          <ac:spMkLst>
            <pc:docMk/>
            <pc:sldMk cId="823333162" sldId="263"/>
            <ac:spMk id="3" creationId="{46B68808-9F49-11F3-8189-143C361FFEBD}"/>
          </ac:spMkLst>
        </pc:spChg>
        <pc:spChg chg="add del mod">
          <ac:chgData name="Matthias De Ryck" userId="dbd2fdaa-03e2-4ab7-a04f-963a93ef2119" providerId="ADAL" clId="{E8319FBB-B360-4830-A840-38D7049C93AA}" dt="2022-09-14T11:20:16.610" v="2058"/>
          <ac:spMkLst>
            <pc:docMk/>
            <pc:sldMk cId="823333162" sldId="263"/>
            <ac:spMk id="6" creationId="{4FA1CDF8-0043-3B5F-E282-C18642053056}"/>
          </ac:spMkLst>
        </pc:spChg>
        <pc:spChg chg="add mod">
          <ac:chgData name="Matthias De Ryck" userId="dbd2fdaa-03e2-4ab7-a04f-963a93ef2119" providerId="ADAL" clId="{E8319FBB-B360-4830-A840-38D7049C93AA}" dt="2022-10-10T12:43:41.530" v="6069" actId="20577"/>
          <ac:spMkLst>
            <pc:docMk/>
            <pc:sldMk cId="823333162" sldId="263"/>
            <ac:spMk id="8" creationId="{CD054FC5-AF11-B984-FFBC-D759F3AE5D6C}"/>
          </ac:spMkLst>
        </pc:spChg>
        <pc:picChg chg="add del mod">
          <ac:chgData name="Matthias De Ryck" userId="dbd2fdaa-03e2-4ab7-a04f-963a93ef2119" providerId="ADAL" clId="{E8319FBB-B360-4830-A840-38D7049C93AA}" dt="2022-09-14T11:20:18.621" v="2060"/>
          <ac:picMkLst>
            <pc:docMk/>
            <pc:sldMk cId="823333162" sldId="263"/>
            <ac:picMk id="7" creationId="{F5F52419-3179-8B67-4B1B-DE39068E0EA8}"/>
          </ac:picMkLst>
        </pc:picChg>
      </pc:sldChg>
      <pc:sldChg chg="modSp add mod">
        <pc:chgData name="Matthias De Ryck" userId="dbd2fdaa-03e2-4ab7-a04f-963a93ef2119" providerId="ADAL" clId="{E8319FBB-B360-4830-A840-38D7049C93AA}" dt="2022-09-26T18:30:26.637" v="5008" actId="20577"/>
        <pc:sldMkLst>
          <pc:docMk/>
          <pc:sldMk cId="1356561651" sldId="264"/>
        </pc:sldMkLst>
        <pc:spChg chg="mod">
          <ac:chgData name="Matthias De Ryck" userId="dbd2fdaa-03e2-4ab7-a04f-963a93ef2119" providerId="ADAL" clId="{E8319FBB-B360-4830-A840-38D7049C93AA}" dt="2022-09-14T11:14:30.860" v="1881" actId="790"/>
          <ac:spMkLst>
            <pc:docMk/>
            <pc:sldMk cId="1356561651" sldId="264"/>
            <ac:spMk id="2" creationId="{41498631-63A1-3303-A6F8-6E3B5CA60634}"/>
          </ac:spMkLst>
        </pc:spChg>
        <pc:spChg chg="mod">
          <ac:chgData name="Matthias De Ryck" userId="dbd2fdaa-03e2-4ab7-a04f-963a93ef2119" providerId="ADAL" clId="{E8319FBB-B360-4830-A840-38D7049C93AA}" dt="2022-09-26T18:30:26.637" v="5008" actId="20577"/>
          <ac:spMkLst>
            <pc:docMk/>
            <pc:sldMk cId="1356561651" sldId="264"/>
            <ac:spMk id="3" creationId="{46B68808-9F49-11F3-8189-143C361FFEBD}"/>
          </ac:spMkLst>
        </pc:spChg>
      </pc:sldChg>
      <pc:sldChg chg="modSp add del mod">
        <pc:chgData name="Matthias De Ryck" userId="dbd2fdaa-03e2-4ab7-a04f-963a93ef2119" providerId="ADAL" clId="{E8319FBB-B360-4830-A840-38D7049C93AA}" dt="2022-09-14T09:53:12.620" v="430" actId="47"/>
        <pc:sldMkLst>
          <pc:docMk/>
          <pc:sldMk cId="1507354702" sldId="264"/>
        </pc:sldMkLst>
        <pc:spChg chg="mod">
          <ac:chgData name="Matthias De Ryck" userId="dbd2fdaa-03e2-4ab7-a04f-963a93ef2119" providerId="ADAL" clId="{E8319FBB-B360-4830-A840-38D7049C93AA}" dt="2022-09-14T09:53:08.455" v="429" actId="27636"/>
          <ac:spMkLst>
            <pc:docMk/>
            <pc:sldMk cId="1507354702" sldId="264"/>
            <ac:spMk id="3" creationId="{3771D393-9CA8-53CA-36E5-5B9BD9180252}"/>
          </ac:spMkLst>
        </pc:spChg>
      </pc:sldChg>
      <pc:sldChg chg="modSp add del mod">
        <pc:chgData name="Matthias De Ryck" userId="dbd2fdaa-03e2-4ab7-a04f-963a93ef2119" providerId="ADAL" clId="{E8319FBB-B360-4830-A840-38D7049C93AA}" dt="2022-10-11T06:48:42.209" v="6148" actId="47"/>
        <pc:sldMkLst>
          <pc:docMk/>
          <pc:sldMk cId="3135182459" sldId="265"/>
        </pc:sldMkLst>
        <pc:spChg chg="mod">
          <ac:chgData name="Matthias De Ryck" userId="dbd2fdaa-03e2-4ab7-a04f-963a93ef2119" providerId="ADAL" clId="{E8319FBB-B360-4830-A840-38D7049C93AA}" dt="2022-09-14T12:38:28.104" v="3990" actId="20577"/>
          <ac:spMkLst>
            <pc:docMk/>
            <pc:sldMk cId="3135182459" sldId="265"/>
            <ac:spMk id="2" creationId="{41498631-63A1-3303-A6F8-6E3B5CA60634}"/>
          </ac:spMkLst>
        </pc:spChg>
        <pc:spChg chg="mod">
          <ac:chgData name="Matthias De Ryck" userId="dbd2fdaa-03e2-4ab7-a04f-963a93ef2119" providerId="ADAL" clId="{E8319FBB-B360-4830-A840-38D7049C93AA}" dt="2022-09-14T12:38:50.396" v="4011" actId="20577"/>
          <ac:spMkLst>
            <pc:docMk/>
            <pc:sldMk cId="3135182459" sldId="265"/>
            <ac:spMk id="3" creationId="{46B68808-9F49-11F3-8189-143C361FFEBD}"/>
          </ac:spMkLst>
        </pc:spChg>
      </pc:sldChg>
      <pc:sldChg chg="addSp delSp modSp add del mod ord modShow">
        <pc:chgData name="Matthias De Ryck" userId="dbd2fdaa-03e2-4ab7-a04f-963a93ef2119" providerId="ADAL" clId="{E8319FBB-B360-4830-A840-38D7049C93AA}" dt="2022-10-10T13:12:50.717" v="6146" actId="729"/>
        <pc:sldMkLst>
          <pc:docMk/>
          <pc:sldMk cId="1662569675" sldId="266"/>
        </pc:sldMkLst>
        <pc:spChg chg="mod">
          <ac:chgData name="Matthias De Ryck" userId="dbd2fdaa-03e2-4ab7-a04f-963a93ef2119" providerId="ADAL" clId="{E8319FBB-B360-4830-A840-38D7049C93AA}" dt="2022-10-10T12:30:50.091" v="5650"/>
          <ac:spMkLst>
            <pc:docMk/>
            <pc:sldMk cId="1662569675" sldId="266"/>
            <ac:spMk id="2" creationId="{41498631-63A1-3303-A6F8-6E3B5CA60634}"/>
          </ac:spMkLst>
        </pc:spChg>
        <pc:spChg chg="del mod">
          <ac:chgData name="Matthias De Ryck" userId="dbd2fdaa-03e2-4ab7-a04f-963a93ef2119" providerId="ADAL" clId="{E8319FBB-B360-4830-A840-38D7049C93AA}" dt="2022-09-14T10:57:04.446" v="1342" actId="478"/>
          <ac:spMkLst>
            <pc:docMk/>
            <pc:sldMk cId="1662569675" sldId="266"/>
            <ac:spMk id="3" creationId="{46B68808-9F49-11F3-8189-143C361FFEBD}"/>
          </ac:spMkLst>
        </pc:spChg>
        <pc:spChg chg="add del mod">
          <ac:chgData name="Matthias De Ryck" userId="dbd2fdaa-03e2-4ab7-a04f-963a93ef2119" providerId="ADAL" clId="{E8319FBB-B360-4830-A840-38D7049C93AA}" dt="2022-09-14T10:57:05.714" v="1343" actId="478"/>
          <ac:spMkLst>
            <pc:docMk/>
            <pc:sldMk cId="1662569675" sldId="266"/>
            <ac:spMk id="6" creationId="{440B1585-707A-FB63-25A2-57697B54B8E5}"/>
          </ac:spMkLst>
        </pc:spChg>
        <pc:graphicFrameChg chg="add mod modGraphic">
          <ac:chgData name="Matthias De Ryck" userId="dbd2fdaa-03e2-4ab7-a04f-963a93ef2119" providerId="ADAL" clId="{E8319FBB-B360-4830-A840-38D7049C93AA}" dt="2022-10-10T12:33:37.762" v="5725" actId="14100"/>
          <ac:graphicFrameMkLst>
            <pc:docMk/>
            <pc:sldMk cId="1662569675" sldId="266"/>
            <ac:graphicFrameMk id="4" creationId="{D33472E0-A41F-1113-5C97-743AB0FF4BB0}"/>
          </ac:graphicFrameMkLst>
        </pc:graphicFrameChg>
      </pc:sldChg>
      <pc:sldChg chg="add del">
        <pc:chgData name="Matthias De Ryck" userId="dbd2fdaa-03e2-4ab7-a04f-963a93ef2119" providerId="ADAL" clId="{E8319FBB-B360-4830-A840-38D7049C93AA}" dt="2022-09-14T09:54:03.231" v="482" actId="47"/>
        <pc:sldMkLst>
          <pc:docMk/>
          <pc:sldMk cId="3800904000" sldId="266"/>
        </pc:sldMkLst>
      </pc:sldChg>
      <pc:sldChg chg="addSp modSp add mod">
        <pc:chgData name="Matthias De Ryck" userId="dbd2fdaa-03e2-4ab7-a04f-963a93ef2119" providerId="ADAL" clId="{E8319FBB-B360-4830-A840-38D7049C93AA}" dt="2022-10-11T07:13:48.537" v="6242"/>
        <pc:sldMkLst>
          <pc:docMk/>
          <pc:sldMk cId="992936327" sldId="267"/>
        </pc:sldMkLst>
        <pc:spChg chg="mod">
          <ac:chgData name="Matthias De Ryck" userId="dbd2fdaa-03e2-4ab7-a04f-963a93ef2119" providerId="ADAL" clId="{E8319FBB-B360-4830-A840-38D7049C93AA}" dt="2022-10-11T07:13:39.486" v="6241" actId="20577"/>
          <ac:spMkLst>
            <pc:docMk/>
            <pc:sldMk cId="992936327" sldId="267"/>
            <ac:spMk id="2" creationId="{F15DE994-1F63-48F4-A90E-636D7DD4BAAE}"/>
          </ac:spMkLst>
        </pc:spChg>
        <pc:spChg chg="mod">
          <ac:chgData name="Matthias De Ryck" userId="dbd2fdaa-03e2-4ab7-a04f-963a93ef2119" providerId="ADAL" clId="{E8319FBB-B360-4830-A840-38D7049C93AA}" dt="2022-09-14T11:03:30.220" v="1447" actId="242"/>
          <ac:spMkLst>
            <pc:docMk/>
            <pc:sldMk cId="992936327" sldId="267"/>
            <ac:spMk id="3" creationId="{4745C955-19D3-AD89-85FB-847C7033C623}"/>
          </ac:spMkLst>
        </pc:spChg>
        <pc:spChg chg="add mod">
          <ac:chgData name="Matthias De Ryck" userId="dbd2fdaa-03e2-4ab7-a04f-963a93ef2119" providerId="ADAL" clId="{E8319FBB-B360-4830-A840-38D7049C93AA}" dt="2022-10-11T07:13:48.537" v="6242"/>
          <ac:spMkLst>
            <pc:docMk/>
            <pc:sldMk cId="992936327" sldId="267"/>
            <ac:spMk id="4" creationId="{E3EC1FB8-26AF-D2A6-4D0E-987F387A101A}"/>
          </ac:spMkLst>
        </pc:spChg>
      </pc:sldChg>
      <pc:sldChg chg="addSp modSp add mod">
        <pc:chgData name="Matthias De Ryck" userId="dbd2fdaa-03e2-4ab7-a04f-963a93ef2119" providerId="ADAL" clId="{E8319FBB-B360-4830-A840-38D7049C93AA}" dt="2022-10-11T07:13:27.479" v="6233" actId="1076"/>
        <pc:sldMkLst>
          <pc:docMk/>
          <pc:sldMk cId="4219707684" sldId="268"/>
        </pc:sldMkLst>
        <pc:spChg chg="mod">
          <ac:chgData name="Matthias De Ryck" userId="dbd2fdaa-03e2-4ab7-a04f-963a93ef2119" providerId="ADAL" clId="{E8319FBB-B360-4830-A840-38D7049C93AA}" dt="2022-10-11T07:10:58.502" v="6231"/>
          <ac:spMkLst>
            <pc:docMk/>
            <pc:sldMk cId="4219707684" sldId="268"/>
            <ac:spMk id="2" creationId="{F15DE994-1F63-48F4-A90E-636D7DD4BAAE}"/>
          </ac:spMkLst>
        </pc:spChg>
        <pc:spChg chg="add mod">
          <ac:chgData name="Matthias De Ryck" userId="dbd2fdaa-03e2-4ab7-a04f-963a93ef2119" providerId="ADAL" clId="{E8319FBB-B360-4830-A840-38D7049C93AA}" dt="2022-10-11T07:13:27.479" v="6233" actId="1076"/>
          <ac:spMkLst>
            <pc:docMk/>
            <pc:sldMk cId="4219707684" sldId="268"/>
            <ac:spMk id="4" creationId="{98E43379-667F-457C-A10B-598A0B9FE4F1}"/>
          </ac:spMkLst>
        </pc:spChg>
      </pc:sldChg>
      <pc:sldChg chg="modSp add del mod">
        <pc:chgData name="Matthias De Ryck" userId="dbd2fdaa-03e2-4ab7-a04f-963a93ef2119" providerId="ADAL" clId="{E8319FBB-B360-4830-A840-38D7049C93AA}" dt="2022-09-14T11:05:30.082" v="1503" actId="47"/>
        <pc:sldMkLst>
          <pc:docMk/>
          <pc:sldMk cId="605187288" sldId="269"/>
        </pc:sldMkLst>
        <pc:spChg chg="mod">
          <ac:chgData name="Matthias De Ryck" userId="dbd2fdaa-03e2-4ab7-a04f-963a93ef2119" providerId="ADAL" clId="{E8319FBB-B360-4830-A840-38D7049C93AA}" dt="2022-09-14T11:05:26.858" v="1502" actId="20577"/>
          <ac:spMkLst>
            <pc:docMk/>
            <pc:sldMk cId="605187288" sldId="269"/>
            <ac:spMk id="3" creationId="{46B68808-9F49-11F3-8189-143C361FFEBD}"/>
          </ac:spMkLst>
        </pc:spChg>
      </pc:sldChg>
      <pc:sldChg chg="addSp delSp modSp add mod">
        <pc:chgData name="Matthias De Ryck" userId="dbd2fdaa-03e2-4ab7-a04f-963a93ef2119" providerId="ADAL" clId="{E8319FBB-B360-4830-A840-38D7049C93AA}" dt="2022-10-10T12:47:24.136" v="6091" actId="14100"/>
        <pc:sldMkLst>
          <pc:docMk/>
          <pc:sldMk cId="3750285839" sldId="269"/>
        </pc:sldMkLst>
        <pc:spChg chg="del mod">
          <ac:chgData name="Matthias De Ryck" userId="dbd2fdaa-03e2-4ab7-a04f-963a93ef2119" providerId="ADAL" clId="{E8319FBB-B360-4830-A840-38D7049C93AA}" dt="2022-09-14T11:19:26.328" v="2054" actId="478"/>
          <ac:spMkLst>
            <pc:docMk/>
            <pc:sldMk cId="3750285839" sldId="269"/>
            <ac:spMk id="3" creationId="{46B68808-9F49-11F3-8189-143C361FFEBD}"/>
          </ac:spMkLst>
        </pc:spChg>
        <pc:spChg chg="add mod">
          <ac:chgData name="Matthias De Ryck" userId="dbd2fdaa-03e2-4ab7-a04f-963a93ef2119" providerId="ADAL" clId="{E8319FBB-B360-4830-A840-38D7049C93AA}" dt="2022-10-03T13:41:57.816" v="5339" actId="1076"/>
          <ac:spMkLst>
            <pc:docMk/>
            <pc:sldMk cId="3750285839" sldId="269"/>
            <ac:spMk id="7" creationId="{9150DB2B-D319-082D-1661-A4585D10C6F6}"/>
          </ac:spMkLst>
        </pc:spChg>
        <pc:spChg chg="add del mod">
          <ac:chgData name="Matthias De Ryck" userId="dbd2fdaa-03e2-4ab7-a04f-963a93ef2119" providerId="ADAL" clId="{E8319FBB-B360-4830-A840-38D7049C93AA}" dt="2022-09-14T12:26:27.230" v="3620" actId="478"/>
          <ac:spMkLst>
            <pc:docMk/>
            <pc:sldMk cId="3750285839" sldId="269"/>
            <ac:spMk id="7" creationId="{E1246D94-9991-F3E6-B9FF-7D9B010D3910}"/>
          </ac:spMkLst>
        </pc:spChg>
        <pc:spChg chg="add del mod">
          <ac:chgData name="Matthias De Ryck" userId="dbd2fdaa-03e2-4ab7-a04f-963a93ef2119" providerId="ADAL" clId="{E8319FBB-B360-4830-A840-38D7049C93AA}" dt="2022-09-14T12:26:28.815" v="3621" actId="478"/>
          <ac:spMkLst>
            <pc:docMk/>
            <pc:sldMk cId="3750285839" sldId="269"/>
            <ac:spMk id="10" creationId="{C1A24EB0-7DF0-F8AA-D3E2-855D1ADEAC17}"/>
          </ac:spMkLst>
        </pc:spChg>
        <pc:spChg chg="add mod">
          <ac:chgData name="Matthias De Ryck" userId="dbd2fdaa-03e2-4ab7-a04f-963a93ef2119" providerId="ADAL" clId="{E8319FBB-B360-4830-A840-38D7049C93AA}" dt="2022-10-03T13:42:20.135" v="5352" actId="1076"/>
          <ac:spMkLst>
            <pc:docMk/>
            <pc:sldMk cId="3750285839" sldId="269"/>
            <ac:spMk id="11" creationId="{3BA21E40-7FF3-D163-4356-0AFE773384CB}"/>
          </ac:spMkLst>
        </pc:spChg>
        <pc:spChg chg="add mod">
          <ac:chgData name="Matthias De Ryck" userId="dbd2fdaa-03e2-4ab7-a04f-963a93ef2119" providerId="ADAL" clId="{E8319FBB-B360-4830-A840-38D7049C93AA}" dt="2022-10-10T12:46:24.445" v="6083" actId="1035"/>
          <ac:spMkLst>
            <pc:docMk/>
            <pc:sldMk cId="3750285839" sldId="269"/>
            <ac:spMk id="15" creationId="{9F5C3C68-94F8-573D-1CC7-773FF2B69F80}"/>
          </ac:spMkLst>
        </pc:spChg>
        <pc:graphicFrameChg chg="add mod modGraphic">
          <ac:chgData name="Matthias De Ryck" userId="dbd2fdaa-03e2-4ab7-a04f-963a93ef2119" providerId="ADAL" clId="{E8319FBB-B360-4830-A840-38D7049C93AA}" dt="2022-10-10T12:47:24.136" v="6091" actId="14100"/>
          <ac:graphicFrameMkLst>
            <pc:docMk/>
            <pc:sldMk cId="3750285839" sldId="269"/>
            <ac:graphicFrameMk id="8" creationId="{EDD4ED82-96F9-0511-926C-5F6990ACE951}"/>
          </ac:graphicFrameMkLst>
        </pc:graphicFrameChg>
        <pc:cxnChg chg="add mod">
          <ac:chgData name="Matthias De Ryck" userId="dbd2fdaa-03e2-4ab7-a04f-963a93ef2119" providerId="ADAL" clId="{E8319FBB-B360-4830-A840-38D7049C93AA}" dt="2022-10-10T12:46:35.554" v="6089" actId="108"/>
          <ac:cxnSpMkLst>
            <pc:docMk/>
            <pc:sldMk cId="3750285839" sldId="269"/>
            <ac:cxnSpMk id="6" creationId="{C8986A14-C5C1-BE63-03B7-E5E2BDA10D67}"/>
          </ac:cxnSpMkLst>
        </pc:cxnChg>
        <pc:cxnChg chg="add mod">
          <ac:chgData name="Matthias De Ryck" userId="dbd2fdaa-03e2-4ab7-a04f-963a93ef2119" providerId="ADAL" clId="{E8319FBB-B360-4830-A840-38D7049C93AA}" dt="2022-10-10T12:46:32.186" v="6088" actId="108"/>
          <ac:cxnSpMkLst>
            <pc:docMk/>
            <pc:sldMk cId="3750285839" sldId="269"/>
            <ac:cxnSpMk id="9" creationId="{F591DD69-CA55-A2C5-CE23-A1D631EDCFE1}"/>
          </ac:cxnSpMkLst>
        </pc:cxnChg>
        <pc:cxnChg chg="add mod">
          <ac:chgData name="Matthias De Ryck" userId="dbd2fdaa-03e2-4ab7-a04f-963a93ef2119" providerId="ADAL" clId="{E8319FBB-B360-4830-A840-38D7049C93AA}" dt="2022-10-10T12:46:27.536" v="6087" actId="1036"/>
          <ac:cxnSpMkLst>
            <pc:docMk/>
            <pc:sldMk cId="3750285839" sldId="269"/>
            <ac:cxnSpMk id="12" creationId="{4F3D5F93-3A40-4B77-3AD7-1888AD631651}"/>
          </ac:cxnSpMkLst>
        </pc:cxnChg>
      </pc:sldChg>
      <pc:sldChg chg="addSp delSp modSp new mod ord">
        <pc:chgData name="Matthias De Ryck" userId="dbd2fdaa-03e2-4ab7-a04f-963a93ef2119" providerId="ADAL" clId="{E8319FBB-B360-4830-A840-38D7049C93AA}" dt="2022-10-10T12:30:46.678" v="5649"/>
        <pc:sldMkLst>
          <pc:docMk/>
          <pc:sldMk cId="3372035890" sldId="270"/>
        </pc:sldMkLst>
        <pc:spChg chg="mod">
          <ac:chgData name="Matthias De Ryck" userId="dbd2fdaa-03e2-4ab7-a04f-963a93ef2119" providerId="ADAL" clId="{E8319FBB-B360-4830-A840-38D7049C93AA}" dt="2022-10-10T12:30:46.678" v="5649"/>
          <ac:spMkLst>
            <pc:docMk/>
            <pc:sldMk cId="3372035890" sldId="270"/>
            <ac:spMk id="2" creationId="{88ECA096-BAFA-DE87-AB7E-56F9BAC4878D}"/>
          </ac:spMkLst>
        </pc:spChg>
        <pc:spChg chg="del">
          <ac:chgData name="Matthias De Ryck" userId="dbd2fdaa-03e2-4ab7-a04f-963a93ef2119" providerId="ADAL" clId="{E8319FBB-B360-4830-A840-38D7049C93AA}" dt="2022-09-14T11:22:02.270" v="2139"/>
          <ac:spMkLst>
            <pc:docMk/>
            <pc:sldMk cId="3372035890" sldId="270"/>
            <ac:spMk id="3" creationId="{8AF32BC9-235E-9683-B94A-3B40B6F3270E}"/>
          </ac:spMkLst>
        </pc:spChg>
        <pc:spChg chg="add mod">
          <ac:chgData name="Matthias De Ryck" userId="dbd2fdaa-03e2-4ab7-a04f-963a93ef2119" providerId="ADAL" clId="{E8319FBB-B360-4830-A840-38D7049C93AA}" dt="2022-10-03T13:38:17.543" v="5260" actId="12"/>
          <ac:spMkLst>
            <pc:docMk/>
            <pc:sldMk cId="3372035890" sldId="270"/>
            <ac:spMk id="6" creationId="{81DEA903-0522-6CBD-BB38-6A0D0188E295}"/>
          </ac:spMkLst>
        </pc:spChg>
      </pc:sldChg>
      <pc:sldChg chg="addSp delSp modSp new mod modClrScheme chgLayout">
        <pc:chgData name="Matthias De Ryck" userId="dbd2fdaa-03e2-4ab7-a04f-963a93ef2119" providerId="ADAL" clId="{E8319FBB-B360-4830-A840-38D7049C93AA}" dt="2022-10-10T12:34:27.283" v="5752" actId="20577"/>
        <pc:sldMkLst>
          <pc:docMk/>
          <pc:sldMk cId="316297392" sldId="271"/>
        </pc:sldMkLst>
        <pc:spChg chg="del mod ord">
          <ac:chgData name="Matthias De Ryck" userId="dbd2fdaa-03e2-4ab7-a04f-963a93ef2119" providerId="ADAL" clId="{E8319FBB-B360-4830-A840-38D7049C93AA}" dt="2022-09-14T11:22:51.018" v="2162" actId="700"/>
          <ac:spMkLst>
            <pc:docMk/>
            <pc:sldMk cId="316297392" sldId="271"/>
            <ac:spMk id="2" creationId="{34878D53-C569-7EC9-243D-47509D2A7957}"/>
          </ac:spMkLst>
        </pc:spChg>
        <pc:spChg chg="del mod ord">
          <ac:chgData name="Matthias De Ryck" userId="dbd2fdaa-03e2-4ab7-a04f-963a93ef2119" providerId="ADAL" clId="{E8319FBB-B360-4830-A840-38D7049C93AA}" dt="2022-09-14T11:22:51.018" v="2162" actId="700"/>
          <ac:spMkLst>
            <pc:docMk/>
            <pc:sldMk cId="316297392" sldId="271"/>
            <ac:spMk id="3" creationId="{05F773C2-F808-CBA8-B85C-E0BA14D65DCA}"/>
          </ac:spMkLst>
        </pc:spChg>
        <pc:spChg chg="mod ord">
          <ac:chgData name="Matthias De Ryck" userId="dbd2fdaa-03e2-4ab7-a04f-963a93ef2119" providerId="ADAL" clId="{E8319FBB-B360-4830-A840-38D7049C93AA}" dt="2022-09-14T11:22:51.018" v="2162" actId="700"/>
          <ac:spMkLst>
            <pc:docMk/>
            <pc:sldMk cId="316297392" sldId="271"/>
            <ac:spMk id="4" creationId="{CCBE4F24-78D4-57C6-9EDC-47E12514A75A}"/>
          </ac:spMkLst>
        </pc:spChg>
        <pc:spChg chg="mod ord">
          <ac:chgData name="Matthias De Ryck" userId="dbd2fdaa-03e2-4ab7-a04f-963a93ef2119" providerId="ADAL" clId="{E8319FBB-B360-4830-A840-38D7049C93AA}" dt="2022-09-14T11:22:51.018" v="2162" actId="700"/>
          <ac:spMkLst>
            <pc:docMk/>
            <pc:sldMk cId="316297392" sldId="271"/>
            <ac:spMk id="5" creationId="{42F40C7C-6BAF-1F47-2C5D-455ADAFF4113}"/>
          </ac:spMkLst>
        </pc:spChg>
        <pc:spChg chg="add mod ord">
          <ac:chgData name="Matthias De Ryck" userId="dbd2fdaa-03e2-4ab7-a04f-963a93ef2119" providerId="ADAL" clId="{E8319FBB-B360-4830-A840-38D7049C93AA}" dt="2022-09-14T11:23:00.394" v="2169" actId="20577"/>
          <ac:spMkLst>
            <pc:docMk/>
            <pc:sldMk cId="316297392" sldId="271"/>
            <ac:spMk id="6" creationId="{758A558E-80FF-B719-75FC-2A0AF0AC68A1}"/>
          </ac:spMkLst>
        </pc:spChg>
        <pc:spChg chg="add del mod ord">
          <ac:chgData name="Matthias De Ryck" userId="dbd2fdaa-03e2-4ab7-a04f-963a93ef2119" providerId="ADAL" clId="{E8319FBB-B360-4830-A840-38D7049C93AA}" dt="2022-09-14T11:22:53.136" v="2163"/>
          <ac:spMkLst>
            <pc:docMk/>
            <pc:sldMk cId="316297392" sldId="271"/>
            <ac:spMk id="7" creationId="{CE762DE4-FFF1-BD0F-7A98-7C861F68B4CB}"/>
          </ac:spMkLst>
        </pc:spChg>
        <pc:spChg chg="add mod">
          <ac:chgData name="Matthias De Ryck" userId="dbd2fdaa-03e2-4ab7-a04f-963a93ef2119" providerId="ADAL" clId="{E8319FBB-B360-4830-A840-38D7049C93AA}" dt="2022-10-10T12:34:27.283" v="5752" actId="20577"/>
          <ac:spMkLst>
            <pc:docMk/>
            <pc:sldMk cId="316297392" sldId="271"/>
            <ac:spMk id="8" creationId="{0DB4C979-D21B-E3D8-65FB-04327D6FD851}"/>
          </ac:spMkLst>
        </pc:spChg>
      </pc:sldChg>
      <pc:sldChg chg="modSp add del mod">
        <pc:chgData name="Matthias De Ryck" userId="dbd2fdaa-03e2-4ab7-a04f-963a93ef2119" providerId="ADAL" clId="{E8319FBB-B360-4830-A840-38D7049C93AA}" dt="2022-10-11T06:48:44.109" v="6149" actId="47"/>
        <pc:sldMkLst>
          <pc:docMk/>
          <pc:sldMk cId="1627780156" sldId="272"/>
        </pc:sldMkLst>
        <pc:spChg chg="mod">
          <ac:chgData name="Matthias De Ryck" userId="dbd2fdaa-03e2-4ab7-a04f-963a93ef2119" providerId="ADAL" clId="{E8319FBB-B360-4830-A840-38D7049C93AA}" dt="2022-09-14T12:39:07.789" v="4012" actId="20577"/>
          <ac:spMkLst>
            <pc:docMk/>
            <pc:sldMk cId="1627780156" sldId="272"/>
            <ac:spMk id="2" creationId="{41498631-63A1-3303-A6F8-6E3B5CA60634}"/>
          </ac:spMkLst>
        </pc:spChg>
        <pc:spChg chg="mod">
          <ac:chgData name="Matthias De Ryck" userId="dbd2fdaa-03e2-4ab7-a04f-963a93ef2119" providerId="ADAL" clId="{E8319FBB-B360-4830-A840-38D7049C93AA}" dt="2022-10-03T13:43:33.183" v="5410" actId="20577"/>
          <ac:spMkLst>
            <pc:docMk/>
            <pc:sldMk cId="1627780156" sldId="272"/>
            <ac:spMk id="3" creationId="{46B68808-9F49-11F3-8189-143C361FFEBD}"/>
          </ac:spMkLst>
        </pc:spChg>
      </pc:sldChg>
      <pc:sldChg chg="delSp modSp add del mod">
        <pc:chgData name="Matthias De Ryck" userId="dbd2fdaa-03e2-4ab7-a04f-963a93ef2119" providerId="ADAL" clId="{E8319FBB-B360-4830-A840-38D7049C93AA}" dt="2022-09-14T11:52:11.568" v="2928" actId="47"/>
        <pc:sldMkLst>
          <pc:docMk/>
          <pc:sldMk cId="2081187526" sldId="272"/>
        </pc:sldMkLst>
        <pc:spChg chg="mod">
          <ac:chgData name="Matthias De Ryck" userId="dbd2fdaa-03e2-4ab7-a04f-963a93ef2119" providerId="ADAL" clId="{E8319FBB-B360-4830-A840-38D7049C93AA}" dt="2022-09-14T11:42:07.803" v="2694" actId="1076"/>
          <ac:spMkLst>
            <pc:docMk/>
            <pc:sldMk cId="2081187526" sldId="272"/>
            <ac:spMk id="3" creationId="{3771D393-9CA8-53CA-36E5-5B9BD9180252}"/>
          </ac:spMkLst>
        </pc:spChg>
        <pc:spChg chg="mod">
          <ac:chgData name="Matthias De Ryck" userId="dbd2fdaa-03e2-4ab7-a04f-963a93ef2119" providerId="ADAL" clId="{E8319FBB-B360-4830-A840-38D7049C93AA}" dt="2022-09-14T11:42:04.987" v="2693" actId="1076"/>
          <ac:spMkLst>
            <pc:docMk/>
            <pc:sldMk cId="2081187526" sldId="272"/>
            <ac:spMk id="4" creationId="{9498A4D3-0A45-CD6A-72A7-58CAFA5678F6}"/>
          </ac:spMkLst>
        </pc:spChg>
        <pc:spChg chg="del">
          <ac:chgData name="Matthias De Ryck" userId="dbd2fdaa-03e2-4ab7-a04f-963a93ef2119" providerId="ADAL" clId="{E8319FBB-B360-4830-A840-38D7049C93AA}" dt="2022-09-14T11:41:59.378" v="2692" actId="478"/>
          <ac:spMkLst>
            <pc:docMk/>
            <pc:sldMk cId="2081187526" sldId="272"/>
            <ac:spMk id="5" creationId="{591C33A0-F02D-02F2-DA60-9A5A734FC064}"/>
          </ac:spMkLst>
        </pc:spChg>
        <pc:spChg chg="del">
          <ac:chgData name="Matthias De Ryck" userId="dbd2fdaa-03e2-4ab7-a04f-963a93ef2119" providerId="ADAL" clId="{E8319FBB-B360-4830-A840-38D7049C93AA}" dt="2022-09-14T11:41:58.128" v="2691" actId="478"/>
          <ac:spMkLst>
            <pc:docMk/>
            <pc:sldMk cId="2081187526" sldId="272"/>
            <ac:spMk id="6" creationId="{DF1AF452-47A3-627B-912D-5E0DEDE8574E}"/>
          </ac:spMkLst>
        </pc:spChg>
        <pc:spChg chg="del">
          <ac:chgData name="Matthias De Ryck" userId="dbd2fdaa-03e2-4ab7-a04f-963a93ef2119" providerId="ADAL" clId="{E8319FBB-B360-4830-A840-38D7049C93AA}" dt="2022-09-14T11:41:56.223" v="2690" actId="478"/>
          <ac:spMkLst>
            <pc:docMk/>
            <pc:sldMk cId="2081187526" sldId="272"/>
            <ac:spMk id="7" creationId="{20049D19-51D6-174A-2863-89271B73D9D1}"/>
          </ac:spMkLst>
        </pc:spChg>
      </pc:sldChg>
      <pc:sldChg chg="addSp delSp modSp new del mod">
        <pc:chgData name="Matthias De Ryck" userId="dbd2fdaa-03e2-4ab7-a04f-963a93ef2119" providerId="ADAL" clId="{E8319FBB-B360-4830-A840-38D7049C93AA}" dt="2022-09-14T12:05:28.617" v="3428" actId="47"/>
        <pc:sldMkLst>
          <pc:docMk/>
          <pc:sldMk cId="2617602330" sldId="272"/>
        </pc:sldMkLst>
        <pc:spChg chg="del">
          <ac:chgData name="Matthias De Ryck" userId="dbd2fdaa-03e2-4ab7-a04f-963a93ef2119" providerId="ADAL" clId="{E8319FBB-B360-4830-A840-38D7049C93AA}" dt="2022-09-14T12:02:33.348" v="3152" actId="3680"/>
          <ac:spMkLst>
            <pc:docMk/>
            <pc:sldMk cId="2617602330" sldId="272"/>
            <ac:spMk id="3" creationId="{FA36A0C4-836E-7B75-0AFE-51550D37AA9D}"/>
          </ac:spMkLst>
        </pc:spChg>
        <pc:spChg chg="add mod">
          <ac:chgData name="Matthias De Ryck" userId="dbd2fdaa-03e2-4ab7-a04f-963a93ef2119" providerId="ADAL" clId="{E8319FBB-B360-4830-A840-38D7049C93AA}" dt="2022-09-14T12:05:27.429" v="3427" actId="478"/>
          <ac:spMkLst>
            <pc:docMk/>
            <pc:sldMk cId="2617602330" sldId="272"/>
            <ac:spMk id="8" creationId="{780F5E9B-6A2C-3589-F1A8-B587528137FD}"/>
          </ac:spMkLst>
        </pc:spChg>
        <pc:graphicFrameChg chg="add del mod ord modGraphic">
          <ac:chgData name="Matthias De Ryck" userId="dbd2fdaa-03e2-4ab7-a04f-963a93ef2119" providerId="ADAL" clId="{E8319FBB-B360-4830-A840-38D7049C93AA}" dt="2022-09-14T12:05:27.429" v="3427" actId="478"/>
          <ac:graphicFrameMkLst>
            <pc:docMk/>
            <pc:sldMk cId="2617602330" sldId="272"/>
            <ac:graphicFrameMk id="6" creationId="{4EC33202-513A-70C4-8249-BFD134036CE4}"/>
          </ac:graphicFrameMkLst>
        </pc:graphicFrameChg>
      </pc:sldChg>
      <pc:sldChg chg="addSp delSp modSp add mod chgLayout">
        <pc:chgData name="Matthias De Ryck" userId="dbd2fdaa-03e2-4ab7-a04f-963a93ef2119" providerId="ADAL" clId="{E8319FBB-B360-4830-A840-38D7049C93AA}" dt="2022-10-10T12:48:22.058" v="6094" actId="207"/>
        <pc:sldMkLst>
          <pc:docMk/>
          <pc:sldMk cId="1053869711" sldId="273"/>
        </pc:sldMkLst>
        <pc:spChg chg="mod ord">
          <ac:chgData name="Matthias De Ryck" userId="dbd2fdaa-03e2-4ab7-a04f-963a93ef2119" providerId="ADAL" clId="{E8319FBB-B360-4830-A840-38D7049C93AA}" dt="2022-09-26T14:58:40.786" v="4195" actId="700"/>
          <ac:spMkLst>
            <pc:docMk/>
            <pc:sldMk cId="1053869711" sldId="273"/>
            <ac:spMk id="2" creationId="{41498631-63A1-3303-A6F8-6E3B5CA60634}"/>
          </ac:spMkLst>
        </pc:spChg>
        <pc:spChg chg="add mod ord">
          <ac:chgData name="Matthias De Ryck" userId="dbd2fdaa-03e2-4ab7-a04f-963a93ef2119" providerId="ADAL" clId="{E8319FBB-B360-4830-A840-38D7049C93AA}" dt="2022-10-10T12:48:22.058" v="6094" actId="207"/>
          <ac:spMkLst>
            <pc:docMk/>
            <pc:sldMk cId="1053869711" sldId="273"/>
            <ac:spMk id="3" creationId="{392EFC2E-713D-759A-D487-FA5441D4F4D9}"/>
          </ac:spMkLst>
        </pc:spChg>
        <pc:spChg chg="mod ord">
          <ac:chgData name="Matthias De Ryck" userId="dbd2fdaa-03e2-4ab7-a04f-963a93ef2119" providerId="ADAL" clId="{E8319FBB-B360-4830-A840-38D7049C93AA}" dt="2022-09-26T14:58:40.786" v="4195" actId="700"/>
          <ac:spMkLst>
            <pc:docMk/>
            <pc:sldMk cId="1053869711" sldId="273"/>
            <ac:spMk id="4" creationId="{F9DB220D-31F4-4CA6-0161-244383367B30}"/>
          </ac:spMkLst>
        </pc:spChg>
        <pc:spChg chg="mod ord">
          <ac:chgData name="Matthias De Ryck" userId="dbd2fdaa-03e2-4ab7-a04f-963a93ef2119" providerId="ADAL" clId="{E8319FBB-B360-4830-A840-38D7049C93AA}" dt="2022-09-26T14:58:40.786" v="4195" actId="700"/>
          <ac:spMkLst>
            <pc:docMk/>
            <pc:sldMk cId="1053869711" sldId="273"/>
            <ac:spMk id="5" creationId="{C25427CB-F4C4-3E20-E69F-6182CCF1E533}"/>
          </ac:spMkLst>
        </pc:spChg>
        <pc:graphicFrameChg chg="del">
          <ac:chgData name="Matthias De Ryck" userId="dbd2fdaa-03e2-4ab7-a04f-963a93ef2119" providerId="ADAL" clId="{E8319FBB-B360-4830-A840-38D7049C93AA}" dt="2022-09-26T14:58:36.993" v="4194" actId="478"/>
          <ac:graphicFrameMkLst>
            <pc:docMk/>
            <pc:sldMk cId="1053869711" sldId="273"/>
            <ac:graphicFrameMk id="8" creationId="{EDD4ED82-96F9-0511-926C-5F6990ACE951}"/>
          </ac:graphicFrameMkLst>
        </pc:graphicFrameChg>
      </pc:sldChg>
      <pc:sldChg chg="addSp delSp modSp add mod">
        <pc:chgData name="Matthias De Ryck" userId="dbd2fdaa-03e2-4ab7-a04f-963a93ef2119" providerId="ADAL" clId="{E8319FBB-B360-4830-A840-38D7049C93AA}" dt="2022-10-03T13:49:32.888" v="5416" actId="1076"/>
        <pc:sldMkLst>
          <pc:docMk/>
          <pc:sldMk cId="335327928" sldId="274"/>
        </pc:sldMkLst>
        <pc:spChg chg="del mod">
          <ac:chgData name="Matthias De Ryck" userId="dbd2fdaa-03e2-4ab7-a04f-963a93ef2119" providerId="ADAL" clId="{E8319FBB-B360-4830-A840-38D7049C93AA}" dt="2022-10-03T13:49:23.685" v="5413" actId="478"/>
          <ac:spMkLst>
            <pc:docMk/>
            <pc:sldMk cId="335327928" sldId="274"/>
            <ac:spMk id="8" creationId="{0DB4C979-D21B-E3D8-65FB-04327D6FD851}"/>
          </ac:spMkLst>
        </pc:spChg>
        <pc:picChg chg="add mod">
          <ac:chgData name="Matthias De Ryck" userId="dbd2fdaa-03e2-4ab7-a04f-963a93ef2119" providerId="ADAL" clId="{E8319FBB-B360-4830-A840-38D7049C93AA}" dt="2022-10-03T13:49:32.888" v="5416" actId="1076"/>
          <ac:picMkLst>
            <pc:docMk/>
            <pc:sldMk cId="335327928" sldId="274"/>
            <ac:picMk id="2" creationId="{4C7D77CA-3DEC-4C3F-5100-9175AF477271}"/>
          </ac:picMkLst>
        </pc:picChg>
      </pc:sldChg>
      <pc:sldChg chg="modSp new mod">
        <pc:chgData name="Matthias De Ryck" userId="dbd2fdaa-03e2-4ab7-a04f-963a93ef2119" providerId="ADAL" clId="{E8319FBB-B360-4830-A840-38D7049C93AA}" dt="2022-10-04T07:26:29.226" v="5594" actId="20577"/>
        <pc:sldMkLst>
          <pc:docMk/>
          <pc:sldMk cId="348779335" sldId="275"/>
        </pc:sldMkLst>
        <pc:spChg chg="mod">
          <ac:chgData name="Matthias De Ryck" userId="dbd2fdaa-03e2-4ab7-a04f-963a93ef2119" providerId="ADAL" clId="{E8319FBB-B360-4830-A840-38D7049C93AA}" dt="2022-10-04T07:24:19.778" v="5433"/>
          <ac:spMkLst>
            <pc:docMk/>
            <pc:sldMk cId="348779335" sldId="275"/>
            <ac:spMk id="2" creationId="{AF271AE1-7060-1720-F8E1-85007C789AFD}"/>
          </ac:spMkLst>
        </pc:spChg>
        <pc:spChg chg="mod">
          <ac:chgData name="Matthias De Ryck" userId="dbd2fdaa-03e2-4ab7-a04f-963a93ef2119" providerId="ADAL" clId="{E8319FBB-B360-4830-A840-38D7049C93AA}" dt="2022-10-04T07:26:29.226" v="5594" actId="20577"/>
          <ac:spMkLst>
            <pc:docMk/>
            <pc:sldMk cId="348779335" sldId="275"/>
            <ac:spMk id="3" creationId="{42673BCC-FCCA-1EE9-7FC3-D5D11190BB8B}"/>
          </ac:spMkLst>
        </pc:spChg>
      </pc:sldChg>
      <pc:sldChg chg="modSp add mod">
        <pc:chgData name="Matthias De Ryck" userId="dbd2fdaa-03e2-4ab7-a04f-963a93ef2119" providerId="ADAL" clId="{E8319FBB-B360-4830-A840-38D7049C93AA}" dt="2022-10-10T12:45:24.634" v="6074" actId="27636"/>
        <pc:sldMkLst>
          <pc:docMk/>
          <pc:sldMk cId="2140520046" sldId="276"/>
        </pc:sldMkLst>
        <pc:spChg chg="mod">
          <ac:chgData name="Matthias De Ryck" userId="dbd2fdaa-03e2-4ab7-a04f-963a93ef2119" providerId="ADAL" clId="{E8319FBB-B360-4830-A840-38D7049C93AA}" dt="2022-10-10T12:39:09.310" v="5788" actId="20577"/>
          <ac:spMkLst>
            <pc:docMk/>
            <pc:sldMk cId="2140520046" sldId="276"/>
            <ac:spMk id="2" creationId="{41498631-63A1-3303-A6F8-6E3B5CA60634}"/>
          </ac:spMkLst>
        </pc:spChg>
        <pc:spChg chg="mod">
          <ac:chgData name="Matthias De Ryck" userId="dbd2fdaa-03e2-4ab7-a04f-963a93ef2119" providerId="ADAL" clId="{E8319FBB-B360-4830-A840-38D7049C93AA}" dt="2022-10-10T12:45:24.634" v="6074" actId="27636"/>
          <ac:spMkLst>
            <pc:docMk/>
            <pc:sldMk cId="2140520046" sldId="276"/>
            <ac:spMk id="8" creationId="{CD054FC5-AF11-B984-FFBC-D759F3AE5D6C}"/>
          </ac:spMkLst>
        </pc:spChg>
      </pc:sldChg>
      <pc:sldChg chg="addSp delSp modSp add del mod">
        <pc:chgData name="Matthias De Ryck" userId="dbd2fdaa-03e2-4ab7-a04f-963a93ef2119" providerId="ADAL" clId="{E8319FBB-B360-4830-A840-38D7049C93AA}" dt="2022-10-10T12:29:52.779" v="5620" actId="47"/>
        <pc:sldMkLst>
          <pc:docMk/>
          <pc:sldMk cId="2287158440" sldId="276"/>
        </pc:sldMkLst>
        <pc:spChg chg="mod">
          <ac:chgData name="Matthias De Ryck" userId="dbd2fdaa-03e2-4ab7-a04f-963a93ef2119" providerId="ADAL" clId="{E8319FBB-B360-4830-A840-38D7049C93AA}" dt="2022-10-10T12:29:48.339" v="5618" actId="21"/>
          <ac:spMkLst>
            <pc:docMk/>
            <pc:sldMk cId="2287158440" sldId="276"/>
            <ac:spMk id="2" creationId="{41498631-63A1-3303-A6F8-6E3B5CA60634}"/>
          </ac:spMkLst>
        </pc:spChg>
        <pc:spChg chg="add mod">
          <ac:chgData name="Matthias De Ryck" userId="dbd2fdaa-03e2-4ab7-a04f-963a93ef2119" providerId="ADAL" clId="{E8319FBB-B360-4830-A840-38D7049C93AA}" dt="2022-10-10T12:29:24.849" v="5612" actId="478"/>
          <ac:spMkLst>
            <pc:docMk/>
            <pc:sldMk cId="2287158440" sldId="276"/>
            <ac:spMk id="4" creationId="{65A82DFB-D689-30F3-2AC0-07B22B210F02}"/>
          </ac:spMkLst>
        </pc:spChg>
        <pc:picChg chg="del">
          <ac:chgData name="Matthias De Ryck" userId="dbd2fdaa-03e2-4ab7-a04f-963a93ef2119" providerId="ADAL" clId="{E8319FBB-B360-4830-A840-38D7049C93AA}" dt="2022-10-10T12:29:24.849" v="5612" actId="478"/>
          <ac:picMkLst>
            <pc:docMk/>
            <pc:sldMk cId="2287158440" sldId="276"/>
            <ac:picMk id="9" creationId="{3E1B7082-F7CC-34EF-1B33-5ECBC3A441B0}"/>
          </ac:picMkLst>
        </pc:picChg>
      </pc:sldChg>
      <pc:sldChg chg="modSp add mod">
        <pc:chgData name="Matthias De Ryck" userId="dbd2fdaa-03e2-4ab7-a04f-963a93ef2119" providerId="ADAL" clId="{E8319FBB-B360-4830-A840-38D7049C93AA}" dt="2022-10-11T06:49:05.879" v="6171" actId="20577"/>
        <pc:sldMkLst>
          <pc:docMk/>
          <pc:sldMk cId="3765658475" sldId="277"/>
        </pc:sldMkLst>
        <pc:spChg chg="mod">
          <ac:chgData name="Matthias De Ryck" userId="dbd2fdaa-03e2-4ab7-a04f-963a93ef2119" providerId="ADAL" clId="{E8319FBB-B360-4830-A840-38D7049C93AA}" dt="2022-10-11T06:49:05.879" v="6171" actId="20577"/>
          <ac:spMkLst>
            <pc:docMk/>
            <pc:sldMk cId="3765658475" sldId="277"/>
            <ac:spMk id="3" creationId="{46B68808-9F49-11F3-8189-143C361FFEBD}"/>
          </ac:spMkLst>
        </pc:spChg>
      </pc:sldChg>
      <pc:sldChg chg="modSp add mod">
        <pc:chgData name="Matthias De Ryck" userId="dbd2fdaa-03e2-4ab7-a04f-963a93ef2119" providerId="ADAL" clId="{E8319FBB-B360-4830-A840-38D7049C93AA}" dt="2022-10-11T06:49:16.712" v="6176" actId="20577"/>
        <pc:sldMkLst>
          <pc:docMk/>
          <pc:sldMk cId="2490205241" sldId="278"/>
        </pc:sldMkLst>
        <pc:spChg chg="mod">
          <ac:chgData name="Matthias De Ryck" userId="dbd2fdaa-03e2-4ab7-a04f-963a93ef2119" providerId="ADAL" clId="{E8319FBB-B360-4830-A840-38D7049C93AA}" dt="2022-10-11T06:49:16.712" v="6176" actId="20577"/>
          <ac:spMkLst>
            <pc:docMk/>
            <pc:sldMk cId="2490205241" sldId="278"/>
            <ac:spMk id="3" creationId="{46B68808-9F49-11F3-8189-143C361FFEBD}"/>
          </ac:spMkLst>
        </pc:spChg>
      </pc:sldChg>
      <pc:sldChg chg="add">
        <pc:chgData name="Matthias De Ryck" userId="dbd2fdaa-03e2-4ab7-a04f-963a93ef2119" providerId="ADAL" clId="{E8319FBB-B360-4830-A840-38D7049C93AA}" dt="2022-10-11T06:48:39.412" v="6147"/>
        <pc:sldMkLst>
          <pc:docMk/>
          <pc:sldMk cId="584543639" sldId="279"/>
        </pc:sldMkLst>
      </pc:sldChg>
      <pc:sldChg chg="add">
        <pc:chgData name="Matthias De Ryck" userId="dbd2fdaa-03e2-4ab7-a04f-963a93ef2119" providerId="ADAL" clId="{E8319FBB-B360-4830-A840-38D7049C93AA}" dt="2022-10-11T06:48:39.412" v="6147"/>
        <pc:sldMkLst>
          <pc:docMk/>
          <pc:sldMk cId="262782385" sldId="280"/>
        </pc:sldMkLst>
      </pc:sldChg>
      <pc:sldChg chg="modSp new del mod">
        <pc:chgData name="Matthias De Ryck" userId="dbd2fdaa-03e2-4ab7-a04f-963a93ef2119" providerId="ADAL" clId="{E8319FBB-B360-4830-A840-38D7049C93AA}" dt="2022-10-13T07:51:29.214" v="6243" actId="47"/>
        <pc:sldMkLst>
          <pc:docMk/>
          <pc:sldMk cId="2190411907" sldId="281"/>
        </pc:sldMkLst>
        <pc:spChg chg="mod">
          <ac:chgData name="Matthias De Ryck" userId="dbd2fdaa-03e2-4ab7-a04f-963a93ef2119" providerId="ADAL" clId="{E8319FBB-B360-4830-A840-38D7049C93AA}" dt="2022-10-11T06:49:47.381" v="6178"/>
          <ac:spMkLst>
            <pc:docMk/>
            <pc:sldMk cId="2190411907" sldId="281"/>
            <ac:spMk id="2" creationId="{05FE4A73-B001-4F85-BDA6-66DB570F33CC}"/>
          </ac:spMkLst>
        </pc:spChg>
        <pc:spChg chg="mod">
          <ac:chgData name="Matthias De Ryck" userId="dbd2fdaa-03e2-4ab7-a04f-963a93ef2119" providerId="ADAL" clId="{E8319FBB-B360-4830-A840-38D7049C93AA}" dt="2022-10-11T06:50:32.169" v="6221" actId="113"/>
          <ac:spMkLst>
            <pc:docMk/>
            <pc:sldMk cId="2190411907" sldId="281"/>
            <ac:spMk id="3" creationId="{20F9FE01-7DC7-FD9A-F6DF-05EE8B959CED}"/>
          </ac:spMkLst>
        </pc:spChg>
      </pc:sldChg>
      <pc:sldMasterChg chg="del delSldLayout">
        <pc:chgData name="Matthias De Ryck" userId="dbd2fdaa-03e2-4ab7-a04f-963a93ef2119" providerId="ADAL" clId="{E8319FBB-B360-4830-A840-38D7049C93AA}" dt="2022-09-14T11:52:11.568" v="2928" actId="47"/>
        <pc:sldMasterMkLst>
          <pc:docMk/>
          <pc:sldMasterMk cId="2820455644" sldId="2147483660"/>
        </pc:sldMasterMkLst>
        <pc:sldLayoutChg chg="del">
          <pc:chgData name="Matthias De Ryck" userId="dbd2fdaa-03e2-4ab7-a04f-963a93ef2119" providerId="ADAL" clId="{E8319FBB-B360-4830-A840-38D7049C93AA}" dt="2022-09-14T11:52:11.568" v="2928" actId="47"/>
          <pc:sldLayoutMkLst>
            <pc:docMk/>
            <pc:sldMasterMk cId="2820455644" sldId="2147483660"/>
            <pc:sldLayoutMk cId="3190289789" sldId="2147483661"/>
          </pc:sldLayoutMkLst>
        </pc:sldLayoutChg>
        <pc:sldLayoutChg chg="del">
          <pc:chgData name="Matthias De Ryck" userId="dbd2fdaa-03e2-4ab7-a04f-963a93ef2119" providerId="ADAL" clId="{E8319FBB-B360-4830-A840-38D7049C93AA}" dt="2022-09-14T11:52:11.568" v="2928" actId="47"/>
          <pc:sldLayoutMkLst>
            <pc:docMk/>
            <pc:sldMasterMk cId="2820455644" sldId="2147483660"/>
            <pc:sldLayoutMk cId="2411692395" sldId="2147483662"/>
          </pc:sldLayoutMkLst>
        </pc:sldLayoutChg>
        <pc:sldLayoutChg chg="del">
          <pc:chgData name="Matthias De Ryck" userId="dbd2fdaa-03e2-4ab7-a04f-963a93ef2119" providerId="ADAL" clId="{E8319FBB-B360-4830-A840-38D7049C93AA}" dt="2022-09-14T11:52:11.568" v="2928" actId="47"/>
          <pc:sldLayoutMkLst>
            <pc:docMk/>
            <pc:sldMasterMk cId="2820455644" sldId="2147483660"/>
            <pc:sldLayoutMk cId="4050141678" sldId="2147483663"/>
          </pc:sldLayoutMkLst>
        </pc:sldLayoutChg>
        <pc:sldLayoutChg chg="del">
          <pc:chgData name="Matthias De Ryck" userId="dbd2fdaa-03e2-4ab7-a04f-963a93ef2119" providerId="ADAL" clId="{E8319FBB-B360-4830-A840-38D7049C93AA}" dt="2022-09-14T11:52:11.568" v="2928" actId="47"/>
          <pc:sldLayoutMkLst>
            <pc:docMk/>
            <pc:sldMasterMk cId="2820455644" sldId="2147483660"/>
            <pc:sldLayoutMk cId="2506819467" sldId="2147483664"/>
          </pc:sldLayoutMkLst>
        </pc:sldLayoutChg>
        <pc:sldLayoutChg chg="del">
          <pc:chgData name="Matthias De Ryck" userId="dbd2fdaa-03e2-4ab7-a04f-963a93ef2119" providerId="ADAL" clId="{E8319FBB-B360-4830-A840-38D7049C93AA}" dt="2022-09-14T11:52:11.568" v="2928" actId="47"/>
          <pc:sldLayoutMkLst>
            <pc:docMk/>
            <pc:sldMasterMk cId="2820455644" sldId="2147483660"/>
            <pc:sldLayoutMk cId="2646335078" sldId="2147483665"/>
          </pc:sldLayoutMkLst>
        </pc:sldLayoutChg>
        <pc:sldLayoutChg chg="del">
          <pc:chgData name="Matthias De Ryck" userId="dbd2fdaa-03e2-4ab7-a04f-963a93ef2119" providerId="ADAL" clId="{E8319FBB-B360-4830-A840-38D7049C93AA}" dt="2022-09-14T11:52:11.568" v="2928" actId="47"/>
          <pc:sldLayoutMkLst>
            <pc:docMk/>
            <pc:sldMasterMk cId="2820455644" sldId="2147483660"/>
            <pc:sldLayoutMk cId="3202867669" sldId="2147483666"/>
          </pc:sldLayoutMkLst>
        </pc:sldLayoutChg>
        <pc:sldLayoutChg chg="del">
          <pc:chgData name="Matthias De Ryck" userId="dbd2fdaa-03e2-4ab7-a04f-963a93ef2119" providerId="ADAL" clId="{E8319FBB-B360-4830-A840-38D7049C93AA}" dt="2022-09-14T11:52:11.568" v="2928" actId="47"/>
          <pc:sldLayoutMkLst>
            <pc:docMk/>
            <pc:sldMasterMk cId="2820455644" sldId="2147483660"/>
            <pc:sldLayoutMk cId="3926856818" sldId="2147483667"/>
          </pc:sldLayoutMkLst>
        </pc:sldLayoutChg>
        <pc:sldLayoutChg chg="del">
          <pc:chgData name="Matthias De Ryck" userId="dbd2fdaa-03e2-4ab7-a04f-963a93ef2119" providerId="ADAL" clId="{E8319FBB-B360-4830-A840-38D7049C93AA}" dt="2022-09-14T11:52:11.568" v="2928" actId="47"/>
          <pc:sldLayoutMkLst>
            <pc:docMk/>
            <pc:sldMasterMk cId="2820455644" sldId="2147483660"/>
            <pc:sldLayoutMk cId="2582050114" sldId="2147483668"/>
          </pc:sldLayoutMkLst>
        </pc:sldLayoutChg>
        <pc:sldLayoutChg chg="del">
          <pc:chgData name="Matthias De Ryck" userId="dbd2fdaa-03e2-4ab7-a04f-963a93ef2119" providerId="ADAL" clId="{E8319FBB-B360-4830-A840-38D7049C93AA}" dt="2022-09-14T11:52:11.568" v="2928" actId="47"/>
          <pc:sldLayoutMkLst>
            <pc:docMk/>
            <pc:sldMasterMk cId="2820455644" sldId="2147483660"/>
            <pc:sldLayoutMk cId="670711865" sldId="2147483669"/>
          </pc:sldLayoutMkLst>
        </pc:sldLayoutChg>
        <pc:sldLayoutChg chg="del">
          <pc:chgData name="Matthias De Ryck" userId="dbd2fdaa-03e2-4ab7-a04f-963a93ef2119" providerId="ADAL" clId="{E8319FBB-B360-4830-A840-38D7049C93AA}" dt="2022-09-14T11:52:11.568" v="2928" actId="47"/>
          <pc:sldLayoutMkLst>
            <pc:docMk/>
            <pc:sldMasterMk cId="2820455644" sldId="2147483660"/>
            <pc:sldLayoutMk cId="4202309847" sldId="2147483670"/>
          </pc:sldLayoutMkLst>
        </pc:sldLayoutChg>
      </pc:sldMasterChg>
    </pc:docChg>
  </pc:docChgLst>
</pc:chgInfo>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AAD89BD-1FA0-43B9-A1A7-DE808868C25E}" type="doc">
      <dgm:prSet loTypeId="urn:microsoft.com/office/officeart/2005/8/layout/chevron1" loCatId="process" qsTypeId="urn:microsoft.com/office/officeart/2005/8/quickstyle/simple1" qsCatId="simple" csTypeId="urn:microsoft.com/office/officeart/2005/8/colors/colorful1" csCatId="colorful" phldr="1"/>
      <dgm:spPr/>
    </dgm:pt>
    <dgm:pt modelId="{8E899824-24A2-4651-A2FD-855188E5A7A2}">
      <dgm:prSet phldrT="[Tekst]"/>
      <dgm:spPr/>
      <dgm:t>
        <a:bodyPr/>
        <a:lstStyle/>
        <a:p>
          <a:r>
            <a:rPr lang="nl-BE" b="1" dirty="0">
              <a:solidFill>
                <a:schemeClr val="tx2"/>
              </a:solidFill>
            </a:rPr>
            <a:t>Brainstormen</a:t>
          </a:r>
        </a:p>
      </dgm:t>
    </dgm:pt>
    <dgm:pt modelId="{DB5FDF89-A2C6-466E-8952-7E12F4891816}" type="parTrans" cxnId="{3F7DB1BB-A6F3-4D1C-AD5D-2DF4403C19B4}">
      <dgm:prSet/>
      <dgm:spPr/>
      <dgm:t>
        <a:bodyPr/>
        <a:lstStyle/>
        <a:p>
          <a:endParaRPr lang="nl-BE"/>
        </a:p>
      </dgm:t>
    </dgm:pt>
    <dgm:pt modelId="{E6EA25A7-BD46-4886-86DC-3BC5C38BC798}" type="sibTrans" cxnId="{3F7DB1BB-A6F3-4D1C-AD5D-2DF4403C19B4}">
      <dgm:prSet/>
      <dgm:spPr/>
      <dgm:t>
        <a:bodyPr/>
        <a:lstStyle/>
        <a:p>
          <a:endParaRPr lang="nl-BE"/>
        </a:p>
      </dgm:t>
    </dgm:pt>
    <dgm:pt modelId="{1F5B9ACE-CE58-4D8E-B852-92A9962CC15C}">
      <dgm:prSet phldrT="[Tekst]"/>
      <dgm:spPr/>
      <dgm:t>
        <a:bodyPr/>
        <a:lstStyle/>
        <a:p>
          <a:r>
            <a:rPr lang="nl-BE" b="1" dirty="0">
              <a:solidFill>
                <a:schemeClr val="tx2"/>
              </a:solidFill>
            </a:rPr>
            <a:t>Schema’s maken</a:t>
          </a:r>
        </a:p>
      </dgm:t>
    </dgm:pt>
    <dgm:pt modelId="{67F14AA6-D457-459A-9AA7-73923FF50EB1}" type="parTrans" cxnId="{4A244BCF-D082-48F1-B912-0E519C952C96}">
      <dgm:prSet/>
      <dgm:spPr/>
      <dgm:t>
        <a:bodyPr/>
        <a:lstStyle/>
        <a:p>
          <a:endParaRPr lang="nl-BE"/>
        </a:p>
      </dgm:t>
    </dgm:pt>
    <dgm:pt modelId="{1674843C-7D05-4B8E-A6A6-398AE9E5692F}" type="sibTrans" cxnId="{4A244BCF-D082-48F1-B912-0E519C952C96}">
      <dgm:prSet/>
      <dgm:spPr/>
      <dgm:t>
        <a:bodyPr/>
        <a:lstStyle/>
        <a:p>
          <a:endParaRPr lang="nl-BE"/>
        </a:p>
      </dgm:t>
    </dgm:pt>
    <dgm:pt modelId="{90AEE7FB-C7C5-4BE4-8EEB-3EB44D1C03E8}">
      <dgm:prSet phldrT="[Tekst]"/>
      <dgm:spPr/>
      <dgm:t>
        <a:bodyPr/>
        <a:lstStyle/>
        <a:p>
          <a:r>
            <a:rPr lang="nl-BE" b="1" dirty="0">
              <a:solidFill>
                <a:schemeClr val="tx2"/>
              </a:solidFill>
            </a:rPr>
            <a:t>Componenten bestellen</a:t>
          </a:r>
        </a:p>
      </dgm:t>
    </dgm:pt>
    <dgm:pt modelId="{3E7C1D01-D132-4A46-916D-7783D378CA71}" type="parTrans" cxnId="{08789ABF-29B1-4EBE-A702-C577C52EB03B}">
      <dgm:prSet/>
      <dgm:spPr/>
      <dgm:t>
        <a:bodyPr/>
        <a:lstStyle/>
        <a:p>
          <a:endParaRPr lang="nl-BE"/>
        </a:p>
      </dgm:t>
    </dgm:pt>
    <dgm:pt modelId="{0AC85426-48E7-4DB1-951D-B744900F9F9D}" type="sibTrans" cxnId="{08789ABF-29B1-4EBE-A702-C577C52EB03B}">
      <dgm:prSet/>
      <dgm:spPr/>
      <dgm:t>
        <a:bodyPr/>
        <a:lstStyle/>
        <a:p>
          <a:endParaRPr lang="nl-BE"/>
        </a:p>
      </dgm:t>
    </dgm:pt>
    <dgm:pt modelId="{D750117A-5CF2-443C-B591-18BBEC681195}">
      <dgm:prSet phldrT="[Tekst]"/>
      <dgm:spPr/>
      <dgm:t>
        <a:bodyPr/>
        <a:lstStyle/>
        <a:p>
          <a:r>
            <a:rPr lang="nl-BE" b="1" dirty="0" err="1">
              <a:solidFill>
                <a:schemeClr val="tx2"/>
              </a:solidFill>
            </a:rPr>
            <a:t>Code’s</a:t>
          </a:r>
          <a:r>
            <a:rPr lang="nl-BE" b="1" dirty="0">
              <a:solidFill>
                <a:schemeClr val="tx2"/>
              </a:solidFill>
            </a:rPr>
            <a:t> schrijven</a:t>
          </a:r>
        </a:p>
      </dgm:t>
    </dgm:pt>
    <dgm:pt modelId="{0C751ADD-8F71-4E8C-BE78-8380AA760514}" type="parTrans" cxnId="{24512509-08A2-4F4C-90EA-D47F40267B2C}">
      <dgm:prSet/>
      <dgm:spPr/>
      <dgm:t>
        <a:bodyPr/>
        <a:lstStyle/>
        <a:p>
          <a:endParaRPr lang="nl-BE"/>
        </a:p>
      </dgm:t>
    </dgm:pt>
    <dgm:pt modelId="{C06ABCB4-96B8-4BE6-A0CA-E4325D7693F8}" type="sibTrans" cxnId="{24512509-08A2-4F4C-90EA-D47F40267B2C}">
      <dgm:prSet/>
      <dgm:spPr/>
      <dgm:t>
        <a:bodyPr/>
        <a:lstStyle/>
        <a:p>
          <a:endParaRPr lang="nl-BE"/>
        </a:p>
      </dgm:t>
    </dgm:pt>
    <dgm:pt modelId="{F77AAF24-FA41-40A6-9367-9F4CF60CD004}">
      <dgm:prSet phldrT="[Tekst]"/>
      <dgm:spPr/>
      <dgm:t>
        <a:bodyPr/>
        <a:lstStyle/>
        <a:p>
          <a:r>
            <a:rPr lang="nl-BE" b="1" dirty="0">
              <a:solidFill>
                <a:schemeClr val="tx2"/>
              </a:solidFill>
            </a:rPr>
            <a:t>Test opstelling maken</a:t>
          </a:r>
        </a:p>
      </dgm:t>
    </dgm:pt>
    <dgm:pt modelId="{46D63CD2-A6DA-4494-B780-2EBD4B83208C}" type="parTrans" cxnId="{900CE070-A27E-4654-8479-68A04AB9D479}">
      <dgm:prSet/>
      <dgm:spPr/>
      <dgm:t>
        <a:bodyPr/>
        <a:lstStyle/>
        <a:p>
          <a:endParaRPr lang="nl-BE"/>
        </a:p>
      </dgm:t>
    </dgm:pt>
    <dgm:pt modelId="{41B2EAFA-2F70-44D7-9FB2-06AA249C11F3}" type="sibTrans" cxnId="{900CE070-A27E-4654-8479-68A04AB9D479}">
      <dgm:prSet/>
      <dgm:spPr/>
      <dgm:t>
        <a:bodyPr/>
        <a:lstStyle/>
        <a:p>
          <a:endParaRPr lang="nl-BE"/>
        </a:p>
      </dgm:t>
    </dgm:pt>
    <dgm:pt modelId="{5780CE7C-8942-40A9-9909-630B85AE5CEE}">
      <dgm:prSet phldrT="[Tekst]"/>
      <dgm:spPr/>
      <dgm:t>
        <a:bodyPr/>
        <a:lstStyle/>
        <a:p>
          <a:r>
            <a:rPr lang="nl-BE" b="1" dirty="0">
              <a:solidFill>
                <a:schemeClr val="tx2"/>
              </a:solidFill>
            </a:rPr>
            <a:t>3D prints ontwerpen</a:t>
          </a:r>
        </a:p>
      </dgm:t>
    </dgm:pt>
    <dgm:pt modelId="{116F742B-28AF-4EF9-BFA3-89176C9D95ED}" type="parTrans" cxnId="{0B343884-335D-4BDA-81A6-F519D450D655}">
      <dgm:prSet/>
      <dgm:spPr/>
      <dgm:t>
        <a:bodyPr/>
        <a:lstStyle/>
        <a:p>
          <a:endParaRPr lang="nl-BE"/>
        </a:p>
      </dgm:t>
    </dgm:pt>
    <dgm:pt modelId="{4DB344AF-2253-45F0-8F10-DB6B925918E5}" type="sibTrans" cxnId="{0B343884-335D-4BDA-81A6-F519D450D655}">
      <dgm:prSet/>
      <dgm:spPr/>
      <dgm:t>
        <a:bodyPr/>
        <a:lstStyle/>
        <a:p>
          <a:endParaRPr lang="nl-BE"/>
        </a:p>
      </dgm:t>
    </dgm:pt>
    <dgm:pt modelId="{BABB9E1A-B967-440D-AFD0-832EA6C3D09B}">
      <dgm:prSet phldrT="[Tekst]"/>
      <dgm:spPr/>
      <dgm:t>
        <a:bodyPr/>
        <a:lstStyle/>
        <a:p>
          <a:r>
            <a:rPr lang="nl-BE" b="1" dirty="0">
              <a:solidFill>
                <a:schemeClr val="tx2"/>
              </a:solidFill>
            </a:rPr>
            <a:t>Solderen</a:t>
          </a:r>
        </a:p>
      </dgm:t>
    </dgm:pt>
    <dgm:pt modelId="{7FE786FB-A5B5-46EC-96B6-C3B22BD3BB68}" type="parTrans" cxnId="{2A55E675-184F-4102-8AFF-A7F9727E27A8}">
      <dgm:prSet/>
      <dgm:spPr/>
      <dgm:t>
        <a:bodyPr/>
        <a:lstStyle/>
        <a:p>
          <a:endParaRPr lang="nl-BE"/>
        </a:p>
      </dgm:t>
    </dgm:pt>
    <dgm:pt modelId="{9F0E8549-7B27-4A03-A3DA-028B1FA7B5AF}" type="sibTrans" cxnId="{2A55E675-184F-4102-8AFF-A7F9727E27A8}">
      <dgm:prSet/>
      <dgm:spPr/>
      <dgm:t>
        <a:bodyPr/>
        <a:lstStyle/>
        <a:p>
          <a:endParaRPr lang="nl-BE"/>
        </a:p>
      </dgm:t>
    </dgm:pt>
    <dgm:pt modelId="{809EA464-7266-4D77-9FE2-857414FCF730}">
      <dgm:prSet phldrT="[Tekst]"/>
      <dgm:spPr/>
      <dgm:t>
        <a:bodyPr/>
        <a:lstStyle/>
        <a:p>
          <a:r>
            <a:rPr lang="nl-BE" b="1" dirty="0">
              <a:solidFill>
                <a:schemeClr val="tx2"/>
              </a:solidFill>
            </a:rPr>
            <a:t>Afgewerkt Product</a:t>
          </a:r>
        </a:p>
      </dgm:t>
    </dgm:pt>
    <dgm:pt modelId="{FC4EC603-397F-4A10-8662-1AF3C8EAD4B8}" type="parTrans" cxnId="{0F750731-834B-4011-B26D-CF20400F425D}">
      <dgm:prSet/>
      <dgm:spPr/>
      <dgm:t>
        <a:bodyPr/>
        <a:lstStyle/>
        <a:p>
          <a:endParaRPr lang="nl-BE"/>
        </a:p>
      </dgm:t>
    </dgm:pt>
    <dgm:pt modelId="{F26EC49B-1B1A-401A-BC1F-DC84C89AE214}" type="sibTrans" cxnId="{0F750731-834B-4011-B26D-CF20400F425D}">
      <dgm:prSet/>
      <dgm:spPr/>
      <dgm:t>
        <a:bodyPr/>
        <a:lstStyle/>
        <a:p>
          <a:endParaRPr lang="nl-BE"/>
        </a:p>
      </dgm:t>
    </dgm:pt>
    <dgm:pt modelId="{505E46B4-54F7-4124-8056-AB50F8B18AE2}" type="pres">
      <dgm:prSet presAssocID="{3AAD89BD-1FA0-43B9-A1A7-DE808868C25E}" presName="Name0" presStyleCnt="0">
        <dgm:presLayoutVars>
          <dgm:dir/>
          <dgm:animLvl val="lvl"/>
          <dgm:resizeHandles val="exact"/>
        </dgm:presLayoutVars>
      </dgm:prSet>
      <dgm:spPr/>
    </dgm:pt>
    <dgm:pt modelId="{A0C3BA23-31ED-4AA5-973C-0F72E008042C}" type="pres">
      <dgm:prSet presAssocID="{8E899824-24A2-4651-A2FD-855188E5A7A2}" presName="parTxOnly" presStyleLbl="node1" presStyleIdx="0" presStyleCnt="8">
        <dgm:presLayoutVars>
          <dgm:chMax val="0"/>
          <dgm:chPref val="0"/>
          <dgm:bulletEnabled val="1"/>
        </dgm:presLayoutVars>
      </dgm:prSet>
      <dgm:spPr/>
    </dgm:pt>
    <dgm:pt modelId="{1BB680A4-41ED-442B-A29D-92BD6EF08A66}" type="pres">
      <dgm:prSet presAssocID="{E6EA25A7-BD46-4886-86DC-3BC5C38BC798}" presName="parTxOnlySpace" presStyleCnt="0"/>
      <dgm:spPr/>
    </dgm:pt>
    <dgm:pt modelId="{FEEB8E3B-2C46-4B14-AEFA-4FE353377FE3}" type="pres">
      <dgm:prSet presAssocID="{1F5B9ACE-CE58-4D8E-B852-92A9962CC15C}" presName="parTxOnly" presStyleLbl="node1" presStyleIdx="1" presStyleCnt="8">
        <dgm:presLayoutVars>
          <dgm:chMax val="0"/>
          <dgm:chPref val="0"/>
          <dgm:bulletEnabled val="1"/>
        </dgm:presLayoutVars>
      </dgm:prSet>
      <dgm:spPr/>
    </dgm:pt>
    <dgm:pt modelId="{5B97CC32-1345-401B-9C2B-F7E4E85283FF}" type="pres">
      <dgm:prSet presAssocID="{1674843C-7D05-4B8E-A6A6-398AE9E5692F}" presName="parTxOnlySpace" presStyleCnt="0"/>
      <dgm:spPr/>
    </dgm:pt>
    <dgm:pt modelId="{54E3F475-F7F6-4E24-835C-E4C159014857}" type="pres">
      <dgm:prSet presAssocID="{90AEE7FB-C7C5-4BE4-8EEB-3EB44D1C03E8}" presName="parTxOnly" presStyleLbl="node1" presStyleIdx="2" presStyleCnt="8">
        <dgm:presLayoutVars>
          <dgm:chMax val="0"/>
          <dgm:chPref val="0"/>
          <dgm:bulletEnabled val="1"/>
        </dgm:presLayoutVars>
      </dgm:prSet>
      <dgm:spPr/>
    </dgm:pt>
    <dgm:pt modelId="{32C5500D-113F-4344-8216-E0E411D27FC5}" type="pres">
      <dgm:prSet presAssocID="{0AC85426-48E7-4DB1-951D-B744900F9F9D}" presName="parTxOnlySpace" presStyleCnt="0"/>
      <dgm:spPr/>
    </dgm:pt>
    <dgm:pt modelId="{513AC873-1441-41B8-B5BD-3E4867708B4F}" type="pres">
      <dgm:prSet presAssocID="{D750117A-5CF2-443C-B591-18BBEC681195}" presName="parTxOnly" presStyleLbl="node1" presStyleIdx="3" presStyleCnt="8">
        <dgm:presLayoutVars>
          <dgm:chMax val="0"/>
          <dgm:chPref val="0"/>
          <dgm:bulletEnabled val="1"/>
        </dgm:presLayoutVars>
      </dgm:prSet>
      <dgm:spPr/>
    </dgm:pt>
    <dgm:pt modelId="{55CE99E8-E4D5-43E9-88CB-C298E5B05E15}" type="pres">
      <dgm:prSet presAssocID="{C06ABCB4-96B8-4BE6-A0CA-E4325D7693F8}" presName="parTxOnlySpace" presStyleCnt="0"/>
      <dgm:spPr/>
    </dgm:pt>
    <dgm:pt modelId="{41ABD880-7E02-40D6-BF99-51B1F4732DD4}" type="pres">
      <dgm:prSet presAssocID="{5780CE7C-8942-40A9-9909-630B85AE5CEE}" presName="parTxOnly" presStyleLbl="node1" presStyleIdx="4" presStyleCnt="8">
        <dgm:presLayoutVars>
          <dgm:chMax val="0"/>
          <dgm:chPref val="0"/>
          <dgm:bulletEnabled val="1"/>
        </dgm:presLayoutVars>
      </dgm:prSet>
      <dgm:spPr/>
    </dgm:pt>
    <dgm:pt modelId="{F96A84D5-E3B0-4F08-B84D-08E46808818D}" type="pres">
      <dgm:prSet presAssocID="{4DB344AF-2253-45F0-8F10-DB6B925918E5}" presName="parTxOnlySpace" presStyleCnt="0"/>
      <dgm:spPr/>
    </dgm:pt>
    <dgm:pt modelId="{F25BA577-E972-40AC-A791-AD621911672B}" type="pres">
      <dgm:prSet presAssocID="{F77AAF24-FA41-40A6-9367-9F4CF60CD004}" presName="parTxOnly" presStyleLbl="node1" presStyleIdx="5" presStyleCnt="8">
        <dgm:presLayoutVars>
          <dgm:chMax val="0"/>
          <dgm:chPref val="0"/>
          <dgm:bulletEnabled val="1"/>
        </dgm:presLayoutVars>
      </dgm:prSet>
      <dgm:spPr/>
    </dgm:pt>
    <dgm:pt modelId="{C9881954-541B-4ECB-8990-98F8910F4B4B}" type="pres">
      <dgm:prSet presAssocID="{41B2EAFA-2F70-44D7-9FB2-06AA249C11F3}" presName="parTxOnlySpace" presStyleCnt="0"/>
      <dgm:spPr/>
    </dgm:pt>
    <dgm:pt modelId="{35B84DCC-C4C4-45AB-A842-E372645AA00F}" type="pres">
      <dgm:prSet presAssocID="{BABB9E1A-B967-440D-AFD0-832EA6C3D09B}" presName="parTxOnly" presStyleLbl="node1" presStyleIdx="6" presStyleCnt="8">
        <dgm:presLayoutVars>
          <dgm:chMax val="0"/>
          <dgm:chPref val="0"/>
          <dgm:bulletEnabled val="1"/>
        </dgm:presLayoutVars>
      </dgm:prSet>
      <dgm:spPr/>
    </dgm:pt>
    <dgm:pt modelId="{DE4B6D06-8CCD-400C-9991-AF418F727344}" type="pres">
      <dgm:prSet presAssocID="{9F0E8549-7B27-4A03-A3DA-028B1FA7B5AF}" presName="parTxOnlySpace" presStyleCnt="0"/>
      <dgm:spPr/>
    </dgm:pt>
    <dgm:pt modelId="{A48E2593-C64A-4D29-B42E-A68DF63C9660}" type="pres">
      <dgm:prSet presAssocID="{809EA464-7266-4D77-9FE2-857414FCF730}" presName="parTxOnly" presStyleLbl="node1" presStyleIdx="7" presStyleCnt="8">
        <dgm:presLayoutVars>
          <dgm:chMax val="0"/>
          <dgm:chPref val="0"/>
          <dgm:bulletEnabled val="1"/>
        </dgm:presLayoutVars>
      </dgm:prSet>
      <dgm:spPr/>
    </dgm:pt>
  </dgm:ptLst>
  <dgm:cxnLst>
    <dgm:cxn modelId="{24512509-08A2-4F4C-90EA-D47F40267B2C}" srcId="{3AAD89BD-1FA0-43B9-A1A7-DE808868C25E}" destId="{D750117A-5CF2-443C-B591-18BBEC681195}" srcOrd="3" destOrd="0" parTransId="{0C751ADD-8F71-4E8C-BE78-8380AA760514}" sibTransId="{C06ABCB4-96B8-4BE6-A0CA-E4325D7693F8}"/>
    <dgm:cxn modelId="{55865909-5180-429A-A03F-A86D236FC897}" type="presOf" srcId="{D750117A-5CF2-443C-B591-18BBEC681195}" destId="{513AC873-1441-41B8-B5BD-3E4867708B4F}" srcOrd="0" destOrd="0" presId="urn:microsoft.com/office/officeart/2005/8/layout/chevron1"/>
    <dgm:cxn modelId="{0F750731-834B-4011-B26D-CF20400F425D}" srcId="{3AAD89BD-1FA0-43B9-A1A7-DE808868C25E}" destId="{809EA464-7266-4D77-9FE2-857414FCF730}" srcOrd="7" destOrd="0" parTransId="{FC4EC603-397F-4A10-8662-1AF3C8EAD4B8}" sibTransId="{F26EC49B-1B1A-401A-BC1F-DC84C89AE214}"/>
    <dgm:cxn modelId="{AB0EBA31-DF3F-47C9-9DB4-0F4C6B485D22}" type="presOf" srcId="{3AAD89BD-1FA0-43B9-A1A7-DE808868C25E}" destId="{505E46B4-54F7-4124-8056-AB50F8B18AE2}" srcOrd="0" destOrd="0" presId="urn:microsoft.com/office/officeart/2005/8/layout/chevron1"/>
    <dgm:cxn modelId="{34E94E5C-8332-4AA3-9574-32C30FF4602C}" type="presOf" srcId="{F77AAF24-FA41-40A6-9367-9F4CF60CD004}" destId="{F25BA577-E972-40AC-A791-AD621911672B}" srcOrd="0" destOrd="0" presId="urn:microsoft.com/office/officeart/2005/8/layout/chevron1"/>
    <dgm:cxn modelId="{B050FE5C-2D4A-45FD-BEC9-139C36D7AFEE}" type="presOf" srcId="{1F5B9ACE-CE58-4D8E-B852-92A9962CC15C}" destId="{FEEB8E3B-2C46-4B14-AEFA-4FE353377FE3}" srcOrd="0" destOrd="0" presId="urn:microsoft.com/office/officeart/2005/8/layout/chevron1"/>
    <dgm:cxn modelId="{900CE070-A27E-4654-8479-68A04AB9D479}" srcId="{3AAD89BD-1FA0-43B9-A1A7-DE808868C25E}" destId="{F77AAF24-FA41-40A6-9367-9F4CF60CD004}" srcOrd="5" destOrd="0" parTransId="{46D63CD2-A6DA-4494-B780-2EBD4B83208C}" sibTransId="{41B2EAFA-2F70-44D7-9FB2-06AA249C11F3}"/>
    <dgm:cxn modelId="{2A55E675-184F-4102-8AFF-A7F9727E27A8}" srcId="{3AAD89BD-1FA0-43B9-A1A7-DE808868C25E}" destId="{BABB9E1A-B967-440D-AFD0-832EA6C3D09B}" srcOrd="6" destOrd="0" parTransId="{7FE786FB-A5B5-46EC-96B6-C3B22BD3BB68}" sibTransId="{9F0E8549-7B27-4A03-A3DA-028B1FA7B5AF}"/>
    <dgm:cxn modelId="{0B343884-335D-4BDA-81A6-F519D450D655}" srcId="{3AAD89BD-1FA0-43B9-A1A7-DE808868C25E}" destId="{5780CE7C-8942-40A9-9909-630B85AE5CEE}" srcOrd="4" destOrd="0" parTransId="{116F742B-28AF-4EF9-BFA3-89176C9D95ED}" sibTransId="{4DB344AF-2253-45F0-8F10-DB6B925918E5}"/>
    <dgm:cxn modelId="{872AE3A2-5B01-41AD-97E9-764CF69BCF1A}" type="presOf" srcId="{90AEE7FB-C7C5-4BE4-8EEB-3EB44D1C03E8}" destId="{54E3F475-F7F6-4E24-835C-E4C159014857}" srcOrd="0" destOrd="0" presId="urn:microsoft.com/office/officeart/2005/8/layout/chevron1"/>
    <dgm:cxn modelId="{DD3A71B0-5A84-4012-BBCA-6F845E9737E5}" type="presOf" srcId="{5780CE7C-8942-40A9-9909-630B85AE5CEE}" destId="{41ABD880-7E02-40D6-BF99-51B1F4732DD4}" srcOrd="0" destOrd="0" presId="urn:microsoft.com/office/officeart/2005/8/layout/chevron1"/>
    <dgm:cxn modelId="{F5ABFEB7-20E8-42C5-92CB-286C5764FE75}" type="presOf" srcId="{BABB9E1A-B967-440D-AFD0-832EA6C3D09B}" destId="{35B84DCC-C4C4-45AB-A842-E372645AA00F}" srcOrd="0" destOrd="0" presId="urn:microsoft.com/office/officeart/2005/8/layout/chevron1"/>
    <dgm:cxn modelId="{CEFC75B9-4CE4-407B-B519-211DDA828E0F}" type="presOf" srcId="{809EA464-7266-4D77-9FE2-857414FCF730}" destId="{A48E2593-C64A-4D29-B42E-A68DF63C9660}" srcOrd="0" destOrd="0" presId="urn:microsoft.com/office/officeart/2005/8/layout/chevron1"/>
    <dgm:cxn modelId="{3F7DB1BB-A6F3-4D1C-AD5D-2DF4403C19B4}" srcId="{3AAD89BD-1FA0-43B9-A1A7-DE808868C25E}" destId="{8E899824-24A2-4651-A2FD-855188E5A7A2}" srcOrd="0" destOrd="0" parTransId="{DB5FDF89-A2C6-466E-8952-7E12F4891816}" sibTransId="{E6EA25A7-BD46-4886-86DC-3BC5C38BC798}"/>
    <dgm:cxn modelId="{08789ABF-29B1-4EBE-A702-C577C52EB03B}" srcId="{3AAD89BD-1FA0-43B9-A1A7-DE808868C25E}" destId="{90AEE7FB-C7C5-4BE4-8EEB-3EB44D1C03E8}" srcOrd="2" destOrd="0" parTransId="{3E7C1D01-D132-4A46-916D-7783D378CA71}" sibTransId="{0AC85426-48E7-4DB1-951D-B744900F9F9D}"/>
    <dgm:cxn modelId="{4A244BCF-D082-48F1-B912-0E519C952C96}" srcId="{3AAD89BD-1FA0-43B9-A1A7-DE808868C25E}" destId="{1F5B9ACE-CE58-4D8E-B852-92A9962CC15C}" srcOrd="1" destOrd="0" parTransId="{67F14AA6-D457-459A-9AA7-73923FF50EB1}" sibTransId="{1674843C-7D05-4B8E-A6A6-398AE9E5692F}"/>
    <dgm:cxn modelId="{49B776DD-D355-482A-B04B-49B1E18C3975}" type="presOf" srcId="{8E899824-24A2-4651-A2FD-855188E5A7A2}" destId="{A0C3BA23-31ED-4AA5-973C-0F72E008042C}" srcOrd="0" destOrd="0" presId="urn:microsoft.com/office/officeart/2005/8/layout/chevron1"/>
    <dgm:cxn modelId="{D531CF69-4919-4943-BB20-8DBDD823761E}" type="presParOf" srcId="{505E46B4-54F7-4124-8056-AB50F8B18AE2}" destId="{A0C3BA23-31ED-4AA5-973C-0F72E008042C}" srcOrd="0" destOrd="0" presId="urn:microsoft.com/office/officeart/2005/8/layout/chevron1"/>
    <dgm:cxn modelId="{0871A9AE-7E28-494C-BB2C-252DF4EA5983}" type="presParOf" srcId="{505E46B4-54F7-4124-8056-AB50F8B18AE2}" destId="{1BB680A4-41ED-442B-A29D-92BD6EF08A66}" srcOrd="1" destOrd="0" presId="urn:microsoft.com/office/officeart/2005/8/layout/chevron1"/>
    <dgm:cxn modelId="{DC80BF8E-DD78-4EF0-9EF6-D285A19800B2}" type="presParOf" srcId="{505E46B4-54F7-4124-8056-AB50F8B18AE2}" destId="{FEEB8E3B-2C46-4B14-AEFA-4FE353377FE3}" srcOrd="2" destOrd="0" presId="urn:microsoft.com/office/officeart/2005/8/layout/chevron1"/>
    <dgm:cxn modelId="{4DD6BD80-D620-4B98-A496-CFF1F87BBC87}" type="presParOf" srcId="{505E46B4-54F7-4124-8056-AB50F8B18AE2}" destId="{5B97CC32-1345-401B-9C2B-F7E4E85283FF}" srcOrd="3" destOrd="0" presId="urn:microsoft.com/office/officeart/2005/8/layout/chevron1"/>
    <dgm:cxn modelId="{A19310D1-450F-48F2-9F9C-B90F889DBFC3}" type="presParOf" srcId="{505E46B4-54F7-4124-8056-AB50F8B18AE2}" destId="{54E3F475-F7F6-4E24-835C-E4C159014857}" srcOrd="4" destOrd="0" presId="urn:microsoft.com/office/officeart/2005/8/layout/chevron1"/>
    <dgm:cxn modelId="{424C5CB1-D7C7-4A7D-8048-A3AC8F1D923D}" type="presParOf" srcId="{505E46B4-54F7-4124-8056-AB50F8B18AE2}" destId="{32C5500D-113F-4344-8216-E0E411D27FC5}" srcOrd="5" destOrd="0" presId="urn:microsoft.com/office/officeart/2005/8/layout/chevron1"/>
    <dgm:cxn modelId="{1ECB30B2-E385-45EB-A520-A2C584CB1EB5}" type="presParOf" srcId="{505E46B4-54F7-4124-8056-AB50F8B18AE2}" destId="{513AC873-1441-41B8-B5BD-3E4867708B4F}" srcOrd="6" destOrd="0" presId="urn:microsoft.com/office/officeart/2005/8/layout/chevron1"/>
    <dgm:cxn modelId="{F85CE684-A3F5-4E22-A3B7-9F8D79ED2C31}" type="presParOf" srcId="{505E46B4-54F7-4124-8056-AB50F8B18AE2}" destId="{55CE99E8-E4D5-43E9-88CB-C298E5B05E15}" srcOrd="7" destOrd="0" presId="urn:microsoft.com/office/officeart/2005/8/layout/chevron1"/>
    <dgm:cxn modelId="{5C1606BB-42B6-47C0-BAC0-F0C3B92D211E}" type="presParOf" srcId="{505E46B4-54F7-4124-8056-AB50F8B18AE2}" destId="{41ABD880-7E02-40D6-BF99-51B1F4732DD4}" srcOrd="8" destOrd="0" presId="urn:microsoft.com/office/officeart/2005/8/layout/chevron1"/>
    <dgm:cxn modelId="{4DE3208B-2210-49DC-A2D1-5BA067D7B877}" type="presParOf" srcId="{505E46B4-54F7-4124-8056-AB50F8B18AE2}" destId="{F96A84D5-E3B0-4F08-B84D-08E46808818D}" srcOrd="9" destOrd="0" presId="urn:microsoft.com/office/officeart/2005/8/layout/chevron1"/>
    <dgm:cxn modelId="{C907D7A5-0851-4017-9D78-522D06D622AC}" type="presParOf" srcId="{505E46B4-54F7-4124-8056-AB50F8B18AE2}" destId="{F25BA577-E972-40AC-A791-AD621911672B}" srcOrd="10" destOrd="0" presId="urn:microsoft.com/office/officeart/2005/8/layout/chevron1"/>
    <dgm:cxn modelId="{B7B9DA77-E8F1-4F36-AD92-6B50986290FF}" type="presParOf" srcId="{505E46B4-54F7-4124-8056-AB50F8B18AE2}" destId="{C9881954-541B-4ECB-8990-98F8910F4B4B}" srcOrd="11" destOrd="0" presId="urn:microsoft.com/office/officeart/2005/8/layout/chevron1"/>
    <dgm:cxn modelId="{18FEBC74-F208-4C08-91B1-BD307CE861D4}" type="presParOf" srcId="{505E46B4-54F7-4124-8056-AB50F8B18AE2}" destId="{35B84DCC-C4C4-45AB-A842-E372645AA00F}" srcOrd="12" destOrd="0" presId="urn:microsoft.com/office/officeart/2005/8/layout/chevron1"/>
    <dgm:cxn modelId="{795D9659-3AC0-4CA7-8096-2FF2B83D2173}" type="presParOf" srcId="{505E46B4-54F7-4124-8056-AB50F8B18AE2}" destId="{DE4B6D06-8CCD-400C-9991-AF418F727344}" srcOrd="13" destOrd="0" presId="urn:microsoft.com/office/officeart/2005/8/layout/chevron1"/>
    <dgm:cxn modelId="{5007A426-6AE4-47AB-8482-97B175FB2610}" type="presParOf" srcId="{505E46B4-54F7-4124-8056-AB50F8B18AE2}" destId="{A48E2593-C64A-4D29-B42E-A68DF63C9660}" srcOrd="14"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0C3BA23-31ED-4AA5-973C-0F72E008042C}">
      <dsp:nvSpPr>
        <dsp:cNvPr id="0" name=""/>
        <dsp:cNvSpPr/>
      </dsp:nvSpPr>
      <dsp:spPr>
        <a:xfrm>
          <a:off x="1025" y="2295385"/>
          <a:ext cx="1643759" cy="657503"/>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nl-BE" sz="1200" b="1" kern="1200" dirty="0">
              <a:solidFill>
                <a:schemeClr val="tx2"/>
              </a:solidFill>
            </a:rPr>
            <a:t>Brainstormen</a:t>
          </a:r>
        </a:p>
      </dsp:txBody>
      <dsp:txXfrm>
        <a:off x="329777" y="2295385"/>
        <a:ext cx="986256" cy="657503"/>
      </dsp:txXfrm>
    </dsp:sp>
    <dsp:sp modelId="{FEEB8E3B-2C46-4B14-AEFA-4FE353377FE3}">
      <dsp:nvSpPr>
        <dsp:cNvPr id="0" name=""/>
        <dsp:cNvSpPr/>
      </dsp:nvSpPr>
      <dsp:spPr>
        <a:xfrm>
          <a:off x="1480409" y="2295385"/>
          <a:ext cx="1643759" cy="657503"/>
        </a:xfrm>
        <a:prstGeom prst="chevron">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nl-BE" sz="1200" b="1" kern="1200" dirty="0">
              <a:solidFill>
                <a:schemeClr val="tx2"/>
              </a:solidFill>
            </a:rPr>
            <a:t>Schema’s maken</a:t>
          </a:r>
        </a:p>
      </dsp:txBody>
      <dsp:txXfrm>
        <a:off x="1809161" y="2295385"/>
        <a:ext cx="986256" cy="657503"/>
      </dsp:txXfrm>
    </dsp:sp>
    <dsp:sp modelId="{54E3F475-F7F6-4E24-835C-E4C159014857}">
      <dsp:nvSpPr>
        <dsp:cNvPr id="0" name=""/>
        <dsp:cNvSpPr/>
      </dsp:nvSpPr>
      <dsp:spPr>
        <a:xfrm>
          <a:off x="2959793" y="2295385"/>
          <a:ext cx="1643759" cy="657503"/>
        </a:xfrm>
        <a:prstGeom prst="chevron">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nl-BE" sz="1200" b="1" kern="1200" dirty="0">
              <a:solidFill>
                <a:schemeClr val="tx2"/>
              </a:solidFill>
            </a:rPr>
            <a:t>Componenten bestellen</a:t>
          </a:r>
        </a:p>
      </dsp:txBody>
      <dsp:txXfrm>
        <a:off x="3288545" y="2295385"/>
        <a:ext cx="986256" cy="657503"/>
      </dsp:txXfrm>
    </dsp:sp>
    <dsp:sp modelId="{513AC873-1441-41B8-B5BD-3E4867708B4F}">
      <dsp:nvSpPr>
        <dsp:cNvPr id="0" name=""/>
        <dsp:cNvSpPr/>
      </dsp:nvSpPr>
      <dsp:spPr>
        <a:xfrm>
          <a:off x="4439177" y="2295385"/>
          <a:ext cx="1643759" cy="657503"/>
        </a:xfrm>
        <a:prstGeom prst="chevron">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nl-BE" sz="1200" b="1" kern="1200" dirty="0" err="1">
              <a:solidFill>
                <a:schemeClr val="tx2"/>
              </a:solidFill>
            </a:rPr>
            <a:t>Code’s</a:t>
          </a:r>
          <a:r>
            <a:rPr lang="nl-BE" sz="1200" b="1" kern="1200" dirty="0">
              <a:solidFill>
                <a:schemeClr val="tx2"/>
              </a:solidFill>
            </a:rPr>
            <a:t> schrijven</a:t>
          </a:r>
        </a:p>
      </dsp:txBody>
      <dsp:txXfrm>
        <a:off x="4767929" y="2295385"/>
        <a:ext cx="986256" cy="657503"/>
      </dsp:txXfrm>
    </dsp:sp>
    <dsp:sp modelId="{41ABD880-7E02-40D6-BF99-51B1F4732DD4}">
      <dsp:nvSpPr>
        <dsp:cNvPr id="0" name=""/>
        <dsp:cNvSpPr/>
      </dsp:nvSpPr>
      <dsp:spPr>
        <a:xfrm>
          <a:off x="5918561" y="2295385"/>
          <a:ext cx="1643759" cy="657503"/>
        </a:xfrm>
        <a:prstGeom prst="chevron">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nl-BE" sz="1200" b="1" kern="1200" dirty="0">
              <a:solidFill>
                <a:schemeClr val="tx2"/>
              </a:solidFill>
            </a:rPr>
            <a:t>3D prints ontwerpen</a:t>
          </a:r>
        </a:p>
      </dsp:txBody>
      <dsp:txXfrm>
        <a:off x="6247313" y="2295385"/>
        <a:ext cx="986256" cy="657503"/>
      </dsp:txXfrm>
    </dsp:sp>
    <dsp:sp modelId="{F25BA577-E972-40AC-A791-AD621911672B}">
      <dsp:nvSpPr>
        <dsp:cNvPr id="0" name=""/>
        <dsp:cNvSpPr/>
      </dsp:nvSpPr>
      <dsp:spPr>
        <a:xfrm>
          <a:off x="7397945" y="2295385"/>
          <a:ext cx="1643759" cy="657503"/>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nl-BE" sz="1200" b="1" kern="1200" dirty="0">
              <a:solidFill>
                <a:schemeClr val="tx2"/>
              </a:solidFill>
            </a:rPr>
            <a:t>Test opstelling maken</a:t>
          </a:r>
        </a:p>
      </dsp:txBody>
      <dsp:txXfrm>
        <a:off x="7726697" y="2295385"/>
        <a:ext cx="986256" cy="657503"/>
      </dsp:txXfrm>
    </dsp:sp>
    <dsp:sp modelId="{35B84DCC-C4C4-45AB-A842-E372645AA00F}">
      <dsp:nvSpPr>
        <dsp:cNvPr id="0" name=""/>
        <dsp:cNvSpPr/>
      </dsp:nvSpPr>
      <dsp:spPr>
        <a:xfrm>
          <a:off x="8877329" y="2295385"/>
          <a:ext cx="1643759" cy="657503"/>
        </a:xfrm>
        <a:prstGeom prst="chevron">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nl-BE" sz="1200" b="1" kern="1200" dirty="0">
              <a:solidFill>
                <a:schemeClr val="tx2"/>
              </a:solidFill>
            </a:rPr>
            <a:t>Solderen</a:t>
          </a:r>
        </a:p>
      </dsp:txBody>
      <dsp:txXfrm>
        <a:off x="9206081" y="2295385"/>
        <a:ext cx="986256" cy="657503"/>
      </dsp:txXfrm>
    </dsp:sp>
    <dsp:sp modelId="{A48E2593-C64A-4D29-B42E-A68DF63C9660}">
      <dsp:nvSpPr>
        <dsp:cNvPr id="0" name=""/>
        <dsp:cNvSpPr/>
      </dsp:nvSpPr>
      <dsp:spPr>
        <a:xfrm>
          <a:off x="10356713" y="2295385"/>
          <a:ext cx="1643759" cy="657503"/>
        </a:xfrm>
        <a:prstGeom prst="chevron">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nl-BE" sz="1200" b="1" kern="1200" dirty="0">
              <a:solidFill>
                <a:schemeClr val="tx2"/>
              </a:solidFill>
            </a:rPr>
            <a:t>Afgewerkt Product</a:t>
          </a:r>
        </a:p>
      </dsp:txBody>
      <dsp:txXfrm>
        <a:off x="10685465" y="2295385"/>
        <a:ext cx="986256" cy="657503"/>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84E4880-7DA0-4458-A438-59016194DA36}" type="datetimeFigureOut">
              <a:rPr lang="en-US" smtClean="0"/>
              <a:t>12/12/2024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DE1AB8C-271C-4EB9-9DF3-95022938B637}" type="slidenum">
              <a:rPr lang="en-US" smtClean="0"/>
              <a:t>‹nr.›</a:t>
            </a:fld>
            <a:endParaRPr lang="en-US"/>
          </a:p>
        </p:txBody>
      </p:sp>
    </p:spTree>
    <p:extLst>
      <p:ext uri="{BB962C8B-B14F-4D97-AF65-F5344CB8AC3E}">
        <p14:creationId xmlns:p14="http://schemas.microsoft.com/office/powerpoint/2010/main" val="41373396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BE" dirty="0"/>
          </a:p>
        </p:txBody>
      </p:sp>
      <p:sp>
        <p:nvSpPr>
          <p:cNvPr id="4" name="Tijdelijke aanduiding voor dianummer 3"/>
          <p:cNvSpPr>
            <a:spLocks noGrp="1"/>
          </p:cNvSpPr>
          <p:nvPr>
            <p:ph type="sldNum" sz="quarter" idx="5"/>
          </p:nvPr>
        </p:nvSpPr>
        <p:spPr/>
        <p:txBody>
          <a:bodyPr/>
          <a:lstStyle/>
          <a:p>
            <a:fld id="{BDE1AB8C-271C-4EB9-9DF3-95022938B637}" type="slidenum">
              <a:rPr lang="en-US" smtClean="0"/>
              <a:t>16</a:t>
            </a:fld>
            <a:endParaRPr lang="en-US"/>
          </a:p>
        </p:txBody>
      </p:sp>
    </p:spTree>
    <p:extLst>
      <p:ext uri="{BB962C8B-B14F-4D97-AF65-F5344CB8AC3E}">
        <p14:creationId xmlns:p14="http://schemas.microsoft.com/office/powerpoint/2010/main" val="15799770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A1180A-00E6-7D9D-632F-6C15EEA6BFC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8EAD69E-B528-087A-99AE-01C50EA81A9C}"/>
              </a:ext>
            </a:extLst>
          </p:cNvPr>
          <p:cNvSpPr>
            <a:spLocks noGrp="1"/>
          </p:cNvSpPr>
          <p:nvPr>
            <p:ph type="subTitle" idx="1"/>
          </p:nvPr>
        </p:nvSpPr>
        <p:spPr>
          <a:xfrm>
            <a:off x="1524000" y="3602038"/>
            <a:ext cx="9144000" cy="1655762"/>
          </a:xfrm>
        </p:spPr>
        <p:txBody>
          <a:bodyPr/>
          <a:lstStyle>
            <a:lvl1pPr marL="0" indent="0" algn="ctr">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p>
        </p:txBody>
      </p:sp>
    </p:spTree>
    <p:extLst>
      <p:ext uri="{BB962C8B-B14F-4D97-AF65-F5344CB8AC3E}">
        <p14:creationId xmlns:p14="http://schemas.microsoft.com/office/powerpoint/2010/main" val="20729014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1D1A22-93E7-53F5-3D1C-BA3AE5668A21}"/>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89184A04-97C2-C83B-3F52-CA55E676823D}"/>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ijdelijke aanduiding voor tekst 784">
            <a:extLst>
              <a:ext uri="{FF2B5EF4-FFF2-40B4-BE49-F238E27FC236}">
                <a16:creationId xmlns:a16="http://schemas.microsoft.com/office/drawing/2014/main" id="{D5F3149F-9ED1-9034-D500-737E6DBBE3B2}"/>
              </a:ext>
            </a:extLst>
          </p:cNvPr>
          <p:cNvSpPr txBox="1">
            <a:spLocks/>
          </p:cNvSpPr>
          <p:nvPr userDrawn="1"/>
        </p:nvSpPr>
        <p:spPr>
          <a:xfrm>
            <a:off x="138631" y="3583882"/>
            <a:ext cx="257369" cy="2479301"/>
          </a:xfrm>
          <a:prstGeom prst="rect">
            <a:avLst/>
          </a:prstGeom>
        </p:spPr>
        <p:txBody>
          <a:bodyPr vert="vert270" wrap="none" lIns="72000" tIns="72000" rIns="0" bIns="180000" rtlCol="0">
            <a:spAutoFit/>
          </a:bodyPr>
          <a:lstStyle>
            <a:lvl1pPr marL="0" indent="0" algn="l" defTabSz="914400" rtl="0" eaLnBrk="1" latinLnBrk="0" hangingPunct="1">
              <a:lnSpc>
                <a:spcPct val="100000"/>
              </a:lnSpc>
              <a:spcBef>
                <a:spcPts val="1000"/>
              </a:spcBef>
              <a:buFont typeface="Arial" panose="020B0604020202020204" pitchFamily="34" charset="0"/>
              <a:buNone/>
              <a:defRPr sz="900" kern="1200">
                <a:solidFill>
                  <a:schemeClr val="tx1"/>
                </a:solidFill>
                <a:latin typeface="+mn-lt"/>
                <a:ea typeface="+mn-ea"/>
                <a:cs typeface="+mn-cs"/>
              </a:defRPr>
            </a:lvl1pPr>
            <a:lvl2pPr marL="0" indent="0" algn="l" defTabSz="914400" rtl="0" eaLnBrk="1" latinLnBrk="0" hangingPunct="1">
              <a:lnSpc>
                <a:spcPct val="100000"/>
              </a:lnSpc>
              <a:spcBef>
                <a:spcPts val="500"/>
              </a:spcBef>
              <a:buFontTx/>
              <a:buNone/>
              <a:defRPr sz="1800" b="1" i="0" kern="1200">
                <a:solidFill>
                  <a:schemeClr val="tx1"/>
                </a:solidFill>
                <a:latin typeface="Segoe UI" panose="020B0502040204020203" pitchFamily="34" charset="0"/>
                <a:ea typeface="+mn-ea"/>
                <a:cs typeface="Segoe UI" panose="020B0502040204020203" pitchFamily="34" charset="0"/>
              </a:defRPr>
            </a:lvl2pPr>
            <a:lvl3pPr marL="266700" indent="-257175" algn="l" defTabSz="914400" rtl="0" eaLnBrk="1" latinLnBrk="0" hangingPunct="1">
              <a:lnSpc>
                <a:spcPct val="100000"/>
              </a:lnSpc>
              <a:spcBef>
                <a:spcPts val="500"/>
              </a:spcBef>
              <a:buClr>
                <a:schemeClr val="bg2"/>
              </a:buClr>
              <a:buSzPct val="100000"/>
              <a:buFontTx/>
              <a:buBlip>
                <a:blip r:embed="rId2"/>
              </a:buBlip>
              <a:tabLst/>
              <a:defRPr sz="1800" kern="1200">
                <a:solidFill>
                  <a:schemeClr val="tx1"/>
                </a:solidFill>
                <a:latin typeface="+mn-lt"/>
                <a:ea typeface="+mn-ea"/>
                <a:cs typeface="+mn-cs"/>
              </a:defRPr>
            </a:lvl3pPr>
            <a:lvl4pPr marL="801688" indent="-268288" algn="l" defTabSz="914400" rtl="0" eaLnBrk="1" latinLnBrk="0" hangingPunct="1">
              <a:lnSpc>
                <a:spcPct val="100000"/>
              </a:lnSpc>
              <a:spcBef>
                <a:spcPts val="500"/>
              </a:spcBef>
              <a:buClr>
                <a:schemeClr val="bg2"/>
              </a:buClr>
              <a:buFont typeface="Systeemlettertype regulier"/>
              <a:buChar char="－"/>
              <a:tabLst/>
              <a:defRPr sz="1800" kern="1200">
                <a:solidFill>
                  <a:schemeClr val="tx1"/>
                </a:solidFill>
                <a:latin typeface="+mn-lt"/>
                <a:ea typeface="+mn-ea"/>
                <a:cs typeface="+mn-cs"/>
              </a:defRPr>
            </a:lvl4pPr>
            <a:lvl5pPr marL="9525" indent="0" algn="l" defTabSz="914400" rtl="0" eaLnBrk="1" latinLnBrk="0" hangingPunct="1">
              <a:lnSpc>
                <a:spcPct val="100000"/>
              </a:lnSpc>
              <a:spcBef>
                <a:spcPts val="500"/>
              </a:spcBef>
              <a:buFontTx/>
              <a:buNone/>
              <a:tabLst/>
              <a:defRPr sz="1800" i="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nl-NL" sz="1200" kern="1200" noProof="0" dirty="0">
                <a:solidFill>
                  <a:schemeClr val="tx1">
                    <a:tint val="75000"/>
                  </a:schemeClr>
                </a:solidFill>
                <a:latin typeface="+mn-lt"/>
                <a:ea typeface="+mn-ea"/>
                <a:cs typeface="+mn-cs"/>
              </a:rPr>
              <a:t>Summer School 2024 – Industrial AI</a:t>
            </a:r>
            <a:endParaRPr lang="en-GB" sz="1200" kern="1200" noProof="0" dirty="0">
              <a:solidFill>
                <a:schemeClr val="tx1">
                  <a:tint val="75000"/>
                </a:schemeClr>
              </a:solidFill>
              <a:latin typeface="+mn-lt"/>
              <a:ea typeface="+mn-ea"/>
              <a:cs typeface="+mn-cs"/>
            </a:endParaRPr>
          </a:p>
        </p:txBody>
      </p:sp>
      <p:sp>
        <p:nvSpPr>
          <p:cNvPr id="5" name="Tijdelijke aanduiding voor dianummer 5">
            <a:extLst>
              <a:ext uri="{FF2B5EF4-FFF2-40B4-BE49-F238E27FC236}">
                <a16:creationId xmlns:a16="http://schemas.microsoft.com/office/drawing/2014/main" id="{51E2B4CD-705E-E28A-043D-E3D4141B0EA5}"/>
              </a:ext>
            </a:extLst>
          </p:cNvPr>
          <p:cNvSpPr txBox="1">
            <a:spLocks noChangeAspect="1"/>
          </p:cNvSpPr>
          <p:nvPr userDrawn="1"/>
        </p:nvSpPr>
        <p:spPr>
          <a:xfrm>
            <a:off x="0" y="6064591"/>
            <a:ext cx="396000" cy="396000"/>
          </a:xfrm>
          <a:prstGeom prst="rect">
            <a:avLst/>
          </a:prstGeom>
          <a:solidFill>
            <a:srgbClr val="E00020"/>
          </a:solidFill>
        </p:spPr>
        <p:txBody>
          <a:bodyPr vert="horz" wrap="none" lIns="36000" tIns="0" rIns="36000" bIns="0" rtlCol="0" anchor="ctr">
            <a:normAutofit/>
          </a:bodyPr>
          <a:lstStyle>
            <a:defPPr>
              <a:defRPr lang="nl-BE"/>
            </a:defPPr>
            <a:lvl1pPr marL="0" algn="ctr" defTabSz="914400" rtl="0" eaLnBrk="1" latinLnBrk="0" hangingPunct="1">
              <a:defRPr sz="1000"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A4FAFF9E-DC53-4AC0-AF44-49258468423F}" type="slidenum">
              <a:rPr lang="nl-BE" sz="1200" kern="1200" noProof="0" smtClean="0">
                <a:solidFill>
                  <a:schemeClr val="bg1"/>
                </a:solidFill>
                <a:latin typeface="+mn-lt"/>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‹nr.›</a:t>
            </a:fld>
            <a:endParaRPr lang="nl-BE" sz="1200" kern="1200" noProof="0" dirty="0">
              <a:solidFill>
                <a:schemeClr val="bg1"/>
              </a:solidFill>
              <a:latin typeface="+mn-lt"/>
              <a:ea typeface="+mn-ea"/>
              <a:cs typeface="+mn-cs"/>
            </a:endParaRPr>
          </a:p>
        </p:txBody>
      </p:sp>
    </p:spTree>
    <p:extLst>
      <p:ext uri="{BB962C8B-B14F-4D97-AF65-F5344CB8AC3E}">
        <p14:creationId xmlns:p14="http://schemas.microsoft.com/office/powerpoint/2010/main" val="25139395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599B7A-49D6-747B-0DC1-9468669DED68}"/>
              </a:ext>
            </a:extLst>
          </p:cNvPr>
          <p:cNvSpPr>
            <a:spLocks noGrp="1"/>
          </p:cNvSpPr>
          <p:nvPr>
            <p:ph type="title" hasCustomPrompt="1"/>
          </p:nvPr>
        </p:nvSpPr>
        <p:spPr>
          <a:xfrm>
            <a:off x="839787" y="363600"/>
            <a:ext cx="10515600" cy="1324800"/>
          </a:xfrm>
        </p:spPr>
        <p:txBody>
          <a:bodyPr anchor="ctr" anchorCtr="0">
            <a:normAutofit/>
          </a:bodyPr>
          <a:lstStyle>
            <a:lvl1pPr algn="l" defTabSz="914377" rtl="0" eaLnBrk="1" latinLnBrk="0" hangingPunct="1">
              <a:lnSpc>
                <a:spcPct val="90000"/>
              </a:lnSpc>
              <a:spcBef>
                <a:spcPct val="0"/>
              </a:spcBef>
              <a:buNone/>
              <a:defRPr lang="en-US" sz="4400" kern="1200" dirty="0">
                <a:solidFill>
                  <a:schemeClr val="tx1"/>
                </a:solidFill>
                <a:latin typeface="+mj-lt"/>
                <a:ea typeface="+mj-ea"/>
                <a:cs typeface="+mj-cs"/>
              </a:defRPr>
            </a:lvl1pPr>
          </a:lstStyle>
          <a:p>
            <a:r>
              <a:rPr lang="en-US" dirty="0"/>
              <a:t>Click to edit Master title style</a:t>
            </a:r>
          </a:p>
        </p:txBody>
      </p:sp>
      <p:sp>
        <p:nvSpPr>
          <p:cNvPr id="3" name="Content Placeholder 2">
            <a:extLst>
              <a:ext uri="{FF2B5EF4-FFF2-40B4-BE49-F238E27FC236}">
                <a16:creationId xmlns:a16="http://schemas.microsoft.com/office/drawing/2014/main" id="{1D2E0C14-FF0F-5E43-2DC6-9C547A6489F7}"/>
              </a:ext>
            </a:extLst>
          </p:cNvPr>
          <p:cNvSpPr>
            <a:spLocks noGrp="1"/>
          </p:cNvSpPr>
          <p:nvPr>
            <p:ph idx="1" hasCustomPrompt="1"/>
          </p:nvPr>
        </p:nvSpPr>
        <p:spPr>
          <a:xfrm>
            <a:off x="7559999" y="2822714"/>
            <a:ext cx="4397835" cy="3806859"/>
          </a:xfrm>
        </p:spPr>
        <p:txBody>
          <a:bodyPr anchor="ctr" anchorCtr="1"/>
          <a:lstStyle>
            <a:lvl1pPr marL="0" indent="0">
              <a:buNone/>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err="1"/>
              <a:t>Afbeelding</a:t>
            </a:r>
            <a:endParaRPr lang="en-US" dirty="0"/>
          </a:p>
        </p:txBody>
      </p:sp>
      <p:sp>
        <p:nvSpPr>
          <p:cNvPr id="4" name="Text Placeholder 3">
            <a:extLst>
              <a:ext uri="{FF2B5EF4-FFF2-40B4-BE49-F238E27FC236}">
                <a16:creationId xmlns:a16="http://schemas.microsoft.com/office/drawing/2014/main" id="{002DFCD0-D549-8541-2E96-5E270DA67E5E}"/>
              </a:ext>
            </a:extLst>
          </p:cNvPr>
          <p:cNvSpPr>
            <a:spLocks noGrp="1"/>
          </p:cNvSpPr>
          <p:nvPr>
            <p:ph type="body" sz="half" idx="2" hasCustomPrompt="1"/>
          </p:nvPr>
        </p:nvSpPr>
        <p:spPr>
          <a:xfrm>
            <a:off x="839788" y="1825200"/>
            <a:ext cx="10515600" cy="4352400"/>
          </a:xfrm>
        </p:spPr>
        <p:txBody>
          <a:bodyPr>
            <a:normAutofit/>
          </a:bodyPr>
          <a:lstStyle>
            <a:lvl1pPr marL="230400" indent="-230400">
              <a:buFont typeface="Arial" panose="020B0604020202020204" pitchFamily="34" charset="0"/>
              <a:buChar char="•"/>
              <a:defRPr sz="2800"/>
            </a:lvl1pPr>
            <a:lvl2pPr marL="687600" indent="-230400">
              <a:buFont typeface="Arial" panose="020B0604020202020204" pitchFamily="34" charset="0"/>
              <a:buChar char="•"/>
              <a:defRPr sz="2400"/>
            </a:lvl2pPr>
            <a:lvl3pPr marL="1144800" indent="-230400">
              <a:buFont typeface="Arial" panose="020B0604020202020204" pitchFamily="34" charset="0"/>
              <a:buChar char="•"/>
              <a:defRPr sz="2000"/>
            </a:lvl3pPr>
            <a:lvl4pPr marL="1602000" indent="-230400">
              <a:buFont typeface="Arial" panose="020B0604020202020204" pitchFamily="34" charset="0"/>
              <a:buChar char="•"/>
              <a:defRPr sz="1800"/>
            </a:lvl4pPr>
            <a:lvl5pPr marL="2059200" indent="-230400">
              <a:buFont typeface="Arial" panose="020B0604020202020204" pitchFamily="34" charset="0"/>
              <a:buChar char="•"/>
              <a:defRPr sz="18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ijdelijke aanduiding voor tekst 784">
            <a:extLst>
              <a:ext uri="{FF2B5EF4-FFF2-40B4-BE49-F238E27FC236}">
                <a16:creationId xmlns:a16="http://schemas.microsoft.com/office/drawing/2014/main" id="{970307B0-73D9-D11C-316B-6777ECF0D2BA}"/>
              </a:ext>
            </a:extLst>
          </p:cNvPr>
          <p:cNvSpPr txBox="1">
            <a:spLocks/>
          </p:cNvSpPr>
          <p:nvPr userDrawn="1"/>
        </p:nvSpPr>
        <p:spPr>
          <a:xfrm>
            <a:off x="138631" y="3583882"/>
            <a:ext cx="257369" cy="2479301"/>
          </a:xfrm>
          <a:prstGeom prst="rect">
            <a:avLst/>
          </a:prstGeom>
        </p:spPr>
        <p:txBody>
          <a:bodyPr vert="vert270" wrap="none" lIns="72000" tIns="72000" rIns="0" bIns="180000" rtlCol="0">
            <a:spAutoFit/>
          </a:bodyPr>
          <a:lstStyle>
            <a:lvl1pPr marL="0" indent="0" algn="l" defTabSz="914400" rtl="0" eaLnBrk="1" latinLnBrk="0" hangingPunct="1">
              <a:lnSpc>
                <a:spcPct val="100000"/>
              </a:lnSpc>
              <a:spcBef>
                <a:spcPts val="1000"/>
              </a:spcBef>
              <a:buFont typeface="Arial" panose="020B0604020202020204" pitchFamily="34" charset="0"/>
              <a:buNone/>
              <a:defRPr sz="900" kern="1200">
                <a:solidFill>
                  <a:schemeClr val="tx1"/>
                </a:solidFill>
                <a:latin typeface="+mn-lt"/>
                <a:ea typeface="+mn-ea"/>
                <a:cs typeface="+mn-cs"/>
              </a:defRPr>
            </a:lvl1pPr>
            <a:lvl2pPr marL="0" indent="0" algn="l" defTabSz="914400" rtl="0" eaLnBrk="1" latinLnBrk="0" hangingPunct="1">
              <a:lnSpc>
                <a:spcPct val="100000"/>
              </a:lnSpc>
              <a:spcBef>
                <a:spcPts val="500"/>
              </a:spcBef>
              <a:buFontTx/>
              <a:buNone/>
              <a:defRPr sz="1800" b="1" i="0" kern="1200">
                <a:solidFill>
                  <a:schemeClr val="tx1"/>
                </a:solidFill>
                <a:latin typeface="Segoe UI" panose="020B0502040204020203" pitchFamily="34" charset="0"/>
                <a:ea typeface="+mn-ea"/>
                <a:cs typeface="Segoe UI" panose="020B0502040204020203" pitchFamily="34" charset="0"/>
              </a:defRPr>
            </a:lvl2pPr>
            <a:lvl3pPr marL="266700" indent="-257175" algn="l" defTabSz="914400" rtl="0" eaLnBrk="1" latinLnBrk="0" hangingPunct="1">
              <a:lnSpc>
                <a:spcPct val="100000"/>
              </a:lnSpc>
              <a:spcBef>
                <a:spcPts val="500"/>
              </a:spcBef>
              <a:buClr>
                <a:schemeClr val="bg2"/>
              </a:buClr>
              <a:buSzPct val="100000"/>
              <a:buFontTx/>
              <a:buBlip>
                <a:blip r:embed="rId2"/>
              </a:buBlip>
              <a:tabLst/>
              <a:defRPr sz="1800" kern="1200">
                <a:solidFill>
                  <a:schemeClr val="tx1"/>
                </a:solidFill>
                <a:latin typeface="+mn-lt"/>
                <a:ea typeface="+mn-ea"/>
                <a:cs typeface="+mn-cs"/>
              </a:defRPr>
            </a:lvl3pPr>
            <a:lvl4pPr marL="801688" indent="-268288" algn="l" defTabSz="914400" rtl="0" eaLnBrk="1" latinLnBrk="0" hangingPunct="1">
              <a:lnSpc>
                <a:spcPct val="100000"/>
              </a:lnSpc>
              <a:spcBef>
                <a:spcPts val="500"/>
              </a:spcBef>
              <a:buClr>
                <a:schemeClr val="bg2"/>
              </a:buClr>
              <a:buFont typeface="Systeemlettertype regulier"/>
              <a:buChar char="－"/>
              <a:tabLst/>
              <a:defRPr sz="1800" kern="1200">
                <a:solidFill>
                  <a:schemeClr val="tx1"/>
                </a:solidFill>
                <a:latin typeface="+mn-lt"/>
                <a:ea typeface="+mn-ea"/>
                <a:cs typeface="+mn-cs"/>
              </a:defRPr>
            </a:lvl4pPr>
            <a:lvl5pPr marL="9525" indent="0" algn="l" defTabSz="914400" rtl="0" eaLnBrk="1" latinLnBrk="0" hangingPunct="1">
              <a:lnSpc>
                <a:spcPct val="100000"/>
              </a:lnSpc>
              <a:spcBef>
                <a:spcPts val="500"/>
              </a:spcBef>
              <a:buFontTx/>
              <a:buNone/>
              <a:tabLst/>
              <a:defRPr sz="1800" i="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nl-NL" sz="1200" kern="1200" noProof="0" dirty="0">
                <a:solidFill>
                  <a:schemeClr val="tx1">
                    <a:tint val="75000"/>
                  </a:schemeClr>
                </a:solidFill>
                <a:latin typeface="+mn-lt"/>
                <a:ea typeface="+mn-ea"/>
                <a:cs typeface="+mn-cs"/>
              </a:rPr>
              <a:t>Summer School 2024 – Industrial AI</a:t>
            </a:r>
            <a:endParaRPr lang="en-GB" sz="1200" kern="1200" noProof="0" dirty="0">
              <a:solidFill>
                <a:schemeClr val="tx1">
                  <a:tint val="75000"/>
                </a:schemeClr>
              </a:solidFill>
              <a:latin typeface="+mn-lt"/>
              <a:ea typeface="+mn-ea"/>
              <a:cs typeface="+mn-cs"/>
            </a:endParaRPr>
          </a:p>
        </p:txBody>
      </p:sp>
      <p:sp>
        <p:nvSpPr>
          <p:cNvPr id="6" name="Tijdelijke aanduiding voor dianummer 5">
            <a:extLst>
              <a:ext uri="{FF2B5EF4-FFF2-40B4-BE49-F238E27FC236}">
                <a16:creationId xmlns:a16="http://schemas.microsoft.com/office/drawing/2014/main" id="{A73DBB08-0195-B986-BE61-A9537252B094}"/>
              </a:ext>
            </a:extLst>
          </p:cNvPr>
          <p:cNvSpPr txBox="1">
            <a:spLocks noChangeAspect="1"/>
          </p:cNvSpPr>
          <p:nvPr userDrawn="1"/>
        </p:nvSpPr>
        <p:spPr>
          <a:xfrm>
            <a:off x="0" y="6064591"/>
            <a:ext cx="396000" cy="396000"/>
          </a:xfrm>
          <a:prstGeom prst="rect">
            <a:avLst/>
          </a:prstGeom>
          <a:solidFill>
            <a:srgbClr val="E00020"/>
          </a:solidFill>
        </p:spPr>
        <p:txBody>
          <a:bodyPr vert="horz" wrap="none" lIns="36000" tIns="0" rIns="36000" bIns="0" rtlCol="0" anchor="ctr">
            <a:normAutofit/>
          </a:bodyPr>
          <a:lstStyle>
            <a:defPPr>
              <a:defRPr lang="nl-BE"/>
            </a:defPPr>
            <a:lvl1pPr marL="0" algn="ctr" defTabSz="914400" rtl="0" eaLnBrk="1" latinLnBrk="0" hangingPunct="1">
              <a:defRPr sz="1000"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A4FAFF9E-DC53-4AC0-AF44-49258468423F}" type="slidenum">
              <a:rPr lang="nl-BE" sz="1200" kern="1200" noProof="0" smtClean="0">
                <a:solidFill>
                  <a:schemeClr val="bg1"/>
                </a:solidFill>
                <a:latin typeface="+mn-lt"/>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‹nr.›</a:t>
            </a:fld>
            <a:endParaRPr lang="nl-BE" sz="1200" kern="1200" noProof="0" dirty="0">
              <a:solidFill>
                <a:schemeClr val="bg1"/>
              </a:solidFill>
              <a:latin typeface="+mn-lt"/>
              <a:ea typeface="+mn-ea"/>
              <a:cs typeface="+mn-cs"/>
            </a:endParaRPr>
          </a:p>
        </p:txBody>
      </p:sp>
    </p:spTree>
    <p:extLst>
      <p:ext uri="{BB962C8B-B14F-4D97-AF65-F5344CB8AC3E}">
        <p14:creationId xmlns:p14="http://schemas.microsoft.com/office/powerpoint/2010/main" val="28449077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AED9B2-1B96-B1B6-91DE-ED4F04AF0870}"/>
              </a:ext>
            </a:extLst>
          </p:cNvPr>
          <p:cNvSpPr>
            <a:spLocks noGrp="1"/>
          </p:cNvSpPr>
          <p:nvPr>
            <p:ph type="title"/>
          </p:nvPr>
        </p:nvSpPr>
        <p:spPr>
          <a:xfrm>
            <a:off x="831851" y="1709740"/>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59DDB12-491F-5BB2-A956-E33E132610B9}"/>
              </a:ext>
            </a:extLst>
          </p:cNvPr>
          <p:cNvSpPr>
            <a:spLocks noGrp="1"/>
          </p:cNvSpPr>
          <p:nvPr>
            <p:ph type="body" idx="1"/>
          </p:nvPr>
        </p:nvSpPr>
        <p:spPr>
          <a:xfrm>
            <a:off x="831851" y="4589465"/>
            <a:ext cx="10515600" cy="1500187"/>
          </a:xfrm>
        </p:spPr>
        <p:txBody>
          <a:bodyPr/>
          <a:lstStyle>
            <a:lvl1pPr marL="0" indent="0">
              <a:buNone/>
              <a:defRPr sz="2400">
                <a:solidFill>
                  <a:schemeClr val="tx1"/>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8864111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BD76CE-B6CF-200E-B406-2A826BBC00E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FFD79E1-C68F-9856-C448-E83CE4375BA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660ACA9-74B9-A532-BD00-E94CB593C4E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jdelijke aanduiding voor tekst 784">
            <a:extLst>
              <a:ext uri="{FF2B5EF4-FFF2-40B4-BE49-F238E27FC236}">
                <a16:creationId xmlns:a16="http://schemas.microsoft.com/office/drawing/2014/main" id="{5B848402-9A35-C374-0779-75E6DAE09B1B}"/>
              </a:ext>
            </a:extLst>
          </p:cNvPr>
          <p:cNvSpPr txBox="1">
            <a:spLocks/>
          </p:cNvSpPr>
          <p:nvPr userDrawn="1"/>
        </p:nvSpPr>
        <p:spPr>
          <a:xfrm>
            <a:off x="138631" y="3583882"/>
            <a:ext cx="257369" cy="2479301"/>
          </a:xfrm>
          <a:prstGeom prst="rect">
            <a:avLst/>
          </a:prstGeom>
        </p:spPr>
        <p:txBody>
          <a:bodyPr vert="vert270" wrap="none" lIns="72000" tIns="72000" rIns="0" bIns="180000" rtlCol="0">
            <a:spAutoFit/>
          </a:bodyPr>
          <a:lstStyle>
            <a:lvl1pPr marL="0" indent="0" algn="l" defTabSz="914400" rtl="0" eaLnBrk="1" latinLnBrk="0" hangingPunct="1">
              <a:lnSpc>
                <a:spcPct val="100000"/>
              </a:lnSpc>
              <a:spcBef>
                <a:spcPts val="1000"/>
              </a:spcBef>
              <a:buFont typeface="Arial" panose="020B0604020202020204" pitchFamily="34" charset="0"/>
              <a:buNone/>
              <a:defRPr sz="900" kern="1200">
                <a:solidFill>
                  <a:schemeClr val="tx1"/>
                </a:solidFill>
                <a:latin typeface="+mn-lt"/>
                <a:ea typeface="+mn-ea"/>
                <a:cs typeface="+mn-cs"/>
              </a:defRPr>
            </a:lvl1pPr>
            <a:lvl2pPr marL="0" indent="0" algn="l" defTabSz="914400" rtl="0" eaLnBrk="1" latinLnBrk="0" hangingPunct="1">
              <a:lnSpc>
                <a:spcPct val="100000"/>
              </a:lnSpc>
              <a:spcBef>
                <a:spcPts val="500"/>
              </a:spcBef>
              <a:buFontTx/>
              <a:buNone/>
              <a:defRPr sz="1800" b="1" i="0" kern="1200">
                <a:solidFill>
                  <a:schemeClr val="tx1"/>
                </a:solidFill>
                <a:latin typeface="Segoe UI" panose="020B0502040204020203" pitchFamily="34" charset="0"/>
                <a:ea typeface="+mn-ea"/>
                <a:cs typeface="Segoe UI" panose="020B0502040204020203" pitchFamily="34" charset="0"/>
              </a:defRPr>
            </a:lvl2pPr>
            <a:lvl3pPr marL="266700" indent="-257175" algn="l" defTabSz="914400" rtl="0" eaLnBrk="1" latinLnBrk="0" hangingPunct="1">
              <a:lnSpc>
                <a:spcPct val="100000"/>
              </a:lnSpc>
              <a:spcBef>
                <a:spcPts val="500"/>
              </a:spcBef>
              <a:buClr>
                <a:schemeClr val="bg2"/>
              </a:buClr>
              <a:buSzPct val="100000"/>
              <a:buFontTx/>
              <a:buBlip>
                <a:blip r:embed="rId2"/>
              </a:buBlip>
              <a:tabLst/>
              <a:defRPr sz="1800" kern="1200">
                <a:solidFill>
                  <a:schemeClr val="tx1"/>
                </a:solidFill>
                <a:latin typeface="+mn-lt"/>
                <a:ea typeface="+mn-ea"/>
                <a:cs typeface="+mn-cs"/>
              </a:defRPr>
            </a:lvl3pPr>
            <a:lvl4pPr marL="801688" indent="-268288" algn="l" defTabSz="914400" rtl="0" eaLnBrk="1" latinLnBrk="0" hangingPunct="1">
              <a:lnSpc>
                <a:spcPct val="100000"/>
              </a:lnSpc>
              <a:spcBef>
                <a:spcPts val="500"/>
              </a:spcBef>
              <a:buClr>
                <a:schemeClr val="bg2"/>
              </a:buClr>
              <a:buFont typeface="Systeemlettertype regulier"/>
              <a:buChar char="－"/>
              <a:tabLst/>
              <a:defRPr sz="1800" kern="1200">
                <a:solidFill>
                  <a:schemeClr val="tx1"/>
                </a:solidFill>
                <a:latin typeface="+mn-lt"/>
                <a:ea typeface="+mn-ea"/>
                <a:cs typeface="+mn-cs"/>
              </a:defRPr>
            </a:lvl4pPr>
            <a:lvl5pPr marL="9525" indent="0" algn="l" defTabSz="914400" rtl="0" eaLnBrk="1" latinLnBrk="0" hangingPunct="1">
              <a:lnSpc>
                <a:spcPct val="100000"/>
              </a:lnSpc>
              <a:spcBef>
                <a:spcPts val="500"/>
              </a:spcBef>
              <a:buFontTx/>
              <a:buNone/>
              <a:tabLst/>
              <a:defRPr sz="1800" i="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nl-NL" sz="1200" kern="1200" noProof="0" dirty="0">
                <a:solidFill>
                  <a:schemeClr val="tx1">
                    <a:tint val="75000"/>
                  </a:schemeClr>
                </a:solidFill>
                <a:latin typeface="+mn-lt"/>
                <a:ea typeface="+mn-ea"/>
                <a:cs typeface="+mn-cs"/>
              </a:rPr>
              <a:t>Summer School 2024 – Industrial AI</a:t>
            </a:r>
            <a:endParaRPr lang="en-GB" sz="1200" kern="1200" noProof="0" dirty="0">
              <a:solidFill>
                <a:schemeClr val="tx1">
                  <a:tint val="75000"/>
                </a:schemeClr>
              </a:solidFill>
              <a:latin typeface="+mn-lt"/>
              <a:ea typeface="+mn-ea"/>
              <a:cs typeface="+mn-cs"/>
            </a:endParaRPr>
          </a:p>
        </p:txBody>
      </p:sp>
      <p:sp>
        <p:nvSpPr>
          <p:cNvPr id="6" name="Tijdelijke aanduiding voor dianummer 5">
            <a:extLst>
              <a:ext uri="{FF2B5EF4-FFF2-40B4-BE49-F238E27FC236}">
                <a16:creationId xmlns:a16="http://schemas.microsoft.com/office/drawing/2014/main" id="{21D286DB-9732-00B8-1372-2180A0F03909}"/>
              </a:ext>
            </a:extLst>
          </p:cNvPr>
          <p:cNvSpPr txBox="1">
            <a:spLocks noChangeAspect="1"/>
          </p:cNvSpPr>
          <p:nvPr userDrawn="1"/>
        </p:nvSpPr>
        <p:spPr>
          <a:xfrm>
            <a:off x="0" y="6064591"/>
            <a:ext cx="396000" cy="396000"/>
          </a:xfrm>
          <a:prstGeom prst="rect">
            <a:avLst/>
          </a:prstGeom>
          <a:solidFill>
            <a:srgbClr val="E00020"/>
          </a:solidFill>
        </p:spPr>
        <p:txBody>
          <a:bodyPr vert="horz" wrap="none" lIns="36000" tIns="0" rIns="36000" bIns="0" rtlCol="0" anchor="ctr">
            <a:normAutofit/>
          </a:bodyPr>
          <a:lstStyle>
            <a:defPPr>
              <a:defRPr lang="nl-BE"/>
            </a:defPPr>
            <a:lvl1pPr marL="0" algn="ctr" defTabSz="914400" rtl="0" eaLnBrk="1" latinLnBrk="0" hangingPunct="1">
              <a:defRPr sz="1000"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A4FAFF9E-DC53-4AC0-AF44-49258468423F}" type="slidenum">
              <a:rPr lang="nl-BE" sz="1200" kern="1200" noProof="0" smtClean="0">
                <a:solidFill>
                  <a:schemeClr val="bg1"/>
                </a:solidFill>
                <a:latin typeface="+mn-lt"/>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‹nr.›</a:t>
            </a:fld>
            <a:endParaRPr lang="nl-BE" sz="1200" kern="1200" noProof="0" dirty="0">
              <a:solidFill>
                <a:schemeClr val="bg1"/>
              </a:solidFill>
              <a:latin typeface="+mn-lt"/>
              <a:ea typeface="+mn-ea"/>
              <a:cs typeface="+mn-cs"/>
            </a:endParaRPr>
          </a:p>
        </p:txBody>
      </p:sp>
    </p:spTree>
    <p:extLst>
      <p:ext uri="{BB962C8B-B14F-4D97-AF65-F5344CB8AC3E}">
        <p14:creationId xmlns:p14="http://schemas.microsoft.com/office/powerpoint/2010/main" val="30004533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D68494-3F5B-A1D0-0A02-45F1C49576F5}"/>
              </a:ext>
            </a:extLst>
          </p:cNvPr>
          <p:cNvSpPr>
            <a:spLocks noGrp="1"/>
          </p:cNvSpPr>
          <p:nvPr>
            <p:ph type="title"/>
          </p:nvPr>
        </p:nvSpPr>
        <p:spPr>
          <a:xfrm>
            <a:off x="839788" y="365127"/>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3126EFF-9A9E-19C0-7132-C3B58885CA4A}"/>
              </a:ext>
            </a:extLst>
          </p:cNvPr>
          <p:cNvSpPr>
            <a:spLocks noGrp="1"/>
          </p:cNvSpPr>
          <p:nvPr>
            <p:ph type="body" idx="1"/>
          </p:nvPr>
        </p:nvSpPr>
        <p:spPr>
          <a:xfrm>
            <a:off x="839789" y="1681163"/>
            <a:ext cx="5157787"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55C4E49-4C5B-03A2-9E36-F0E474C679E5}"/>
              </a:ext>
            </a:extLst>
          </p:cNvPr>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62A5467-CD6D-2A35-FDAD-C9036280C5C1}"/>
              </a:ext>
            </a:extLst>
          </p:cNvPr>
          <p:cNvSpPr>
            <a:spLocks noGrp="1"/>
          </p:cNvSpPr>
          <p:nvPr>
            <p:ph type="body" sz="quarter" idx="3"/>
          </p:nvPr>
        </p:nvSpPr>
        <p:spPr>
          <a:xfrm>
            <a:off x="6172201" y="1681163"/>
            <a:ext cx="5183188"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B0168C4-8D7F-60F0-6D0E-C6AF103427F3}"/>
              </a:ext>
            </a:extLst>
          </p:cNvPr>
          <p:cNvSpPr>
            <a:spLocks noGrp="1"/>
          </p:cNvSpPr>
          <p:nvPr>
            <p:ph sz="quarter" idx="4"/>
          </p:nvPr>
        </p:nvSpPr>
        <p:spPr>
          <a:xfrm>
            <a:off x="6172201"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jdelijke aanduiding voor tekst 784">
            <a:extLst>
              <a:ext uri="{FF2B5EF4-FFF2-40B4-BE49-F238E27FC236}">
                <a16:creationId xmlns:a16="http://schemas.microsoft.com/office/drawing/2014/main" id="{09C61AD4-E22B-5483-A410-EB512374EAAC}"/>
              </a:ext>
            </a:extLst>
          </p:cNvPr>
          <p:cNvSpPr txBox="1">
            <a:spLocks/>
          </p:cNvSpPr>
          <p:nvPr userDrawn="1"/>
        </p:nvSpPr>
        <p:spPr>
          <a:xfrm>
            <a:off x="138631" y="3583882"/>
            <a:ext cx="257369" cy="2479301"/>
          </a:xfrm>
          <a:prstGeom prst="rect">
            <a:avLst/>
          </a:prstGeom>
        </p:spPr>
        <p:txBody>
          <a:bodyPr vert="vert270" wrap="none" lIns="72000" tIns="72000" rIns="0" bIns="180000" rtlCol="0">
            <a:spAutoFit/>
          </a:bodyPr>
          <a:lstStyle>
            <a:lvl1pPr marL="0" indent="0" algn="l" defTabSz="914400" rtl="0" eaLnBrk="1" latinLnBrk="0" hangingPunct="1">
              <a:lnSpc>
                <a:spcPct val="100000"/>
              </a:lnSpc>
              <a:spcBef>
                <a:spcPts val="1000"/>
              </a:spcBef>
              <a:buFont typeface="Arial" panose="020B0604020202020204" pitchFamily="34" charset="0"/>
              <a:buNone/>
              <a:defRPr sz="900" kern="1200">
                <a:solidFill>
                  <a:schemeClr val="tx1"/>
                </a:solidFill>
                <a:latin typeface="+mn-lt"/>
                <a:ea typeface="+mn-ea"/>
                <a:cs typeface="+mn-cs"/>
              </a:defRPr>
            </a:lvl1pPr>
            <a:lvl2pPr marL="0" indent="0" algn="l" defTabSz="914400" rtl="0" eaLnBrk="1" latinLnBrk="0" hangingPunct="1">
              <a:lnSpc>
                <a:spcPct val="100000"/>
              </a:lnSpc>
              <a:spcBef>
                <a:spcPts val="500"/>
              </a:spcBef>
              <a:buFontTx/>
              <a:buNone/>
              <a:defRPr sz="1800" b="1" i="0" kern="1200">
                <a:solidFill>
                  <a:schemeClr val="tx1"/>
                </a:solidFill>
                <a:latin typeface="Segoe UI" panose="020B0502040204020203" pitchFamily="34" charset="0"/>
                <a:ea typeface="+mn-ea"/>
                <a:cs typeface="Segoe UI" panose="020B0502040204020203" pitchFamily="34" charset="0"/>
              </a:defRPr>
            </a:lvl2pPr>
            <a:lvl3pPr marL="266700" indent="-257175" algn="l" defTabSz="914400" rtl="0" eaLnBrk="1" latinLnBrk="0" hangingPunct="1">
              <a:lnSpc>
                <a:spcPct val="100000"/>
              </a:lnSpc>
              <a:spcBef>
                <a:spcPts val="500"/>
              </a:spcBef>
              <a:buClr>
                <a:schemeClr val="bg2"/>
              </a:buClr>
              <a:buSzPct val="100000"/>
              <a:buFontTx/>
              <a:buBlip>
                <a:blip r:embed="rId2"/>
              </a:buBlip>
              <a:tabLst/>
              <a:defRPr sz="1800" kern="1200">
                <a:solidFill>
                  <a:schemeClr val="tx1"/>
                </a:solidFill>
                <a:latin typeface="+mn-lt"/>
                <a:ea typeface="+mn-ea"/>
                <a:cs typeface="+mn-cs"/>
              </a:defRPr>
            </a:lvl3pPr>
            <a:lvl4pPr marL="801688" indent="-268288" algn="l" defTabSz="914400" rtl="0" eaLnBrk="1" latinLnBrk="0" hangingPunct="1">
              <a:lnSpc>
                <a:spcPct val="100000"/>
              </a:lnSpc>
              <a:spcBef>
                <a:spcPts val="500"/>
              </a:spcBef>
              <a:buClr>
                <a:schemeClr val="bg2"/>
              </a:buClr>
              <a:buFont typeface="Systeemlettertype regulier"/>
              <a:buChar char="－"/>
              <a:tabLst/>
              <a:defRPr sz="1800" kern="1200">
                <a:solidFill>
                  <a:schemeClr val="tx1"/>
                </a:solidFill>
                <a:latin typeface="+mn-lt"/>
                <a:ea typeface="+mn-ea"/>
                <a:cs typeface="+mn-cs"/>
              </a:defRPr>
            </a:lvl4pPr>
            <a:lvl5pPr marL="9525" indent="0" algn="l" defTabSz="914400" rtl="0" eaLnBrk="1" latinLnBrk="0" hangingPunct="1">
              <a:lnSpc>
                <a:spcPct val="100000"/>
              </a:lnSpc>
              <a:spcBef>
                <a:spcPts val="500"/>
              </a:spcBef>
              <a:buFontTx/>
              <a:buNone/>
              <a:tabLst/>
              <a:defRPr sz="1800" i="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nl-NL" sz="1200" kern="1200" noProof="0" dirty="0">
                <a:solidFill>
                  <a:schemeClr val="tx1">
                    <a:tint val="75000"/>
                  </a:schemeClr>
                </a:solidFill>
                <a:latin typeface="+mn-lt"/>
                <a:ea typeface="+mn-ea"/>
                <a:cs typeface="+mn-cs"/>
              </a:rPr>
              <a:t>Summer School 2024 – Industrial AI</a:t>
            </a:r>
            <a:endParaRPr lang="en-GB" sz="1200" kern="1200" noProof="0" dirty="0">
              <a:solidFill>
                <a:schemeClr val="tx1">
                  <a:tint val="75000"/>
                </a:schemeClr>
              </a:solidFill>
              <a:latin typeface="+mn-lt"/>
              <a:ea typeface="+mn-ea"/>
              <a:cs typeface="+mn-cs"/>
            </a:endParaRPr>
          </a:p>
        </p:txBody>
      </p:sp>
      <p:sp>
        <p:nvSpPr>
          <p:cNvPr id="8" name="Tijdelijke aanduiding voor dianummer 5">
            <a:extLst>
              <a:ext uri="{FF2B5EF4-FFF2-40B4-BE49-F238E27FC236}">
                <a16:creationId xmlns:a16="http://schemas.microsoft.com/office/drawing/2014/main" id="{256193B6-1431-5F48-9875-C3361455ACDD}"/>
              </a:ext>
            </a:extLst>
          </p:cNvPr>
          <p:cNvSpPr txBox="1">
            <a:spLocks noChangeAspect="1"/>
          </p:cNvSpPr>
          <p:nvPr userDrawn="1"/>
        </p:nvSpPr>
        <p:spPr>
          <a:xfrm>
            <a:off x="0" y="6064591"/>
            <a:ext cx="396000" cy="396000"/>
          </a:xfrm>
          <a:prstGeom prst="rect">
            <a:avLst/>
          </a:prstGeom>
          <a:solidFill>
            <a:srgbClr val="E00020"/>
          </a:solidFill>
        </p:spPr>
        <p:txBody>
          <a:bodyPr vert="horz" wrap="none" lIns="36000" tIns="0" rIns="36000" bIns="0" rtlCol="0" anchor="ctr">
            <a:normAutofit/>
          </a:bodyPr>
          <a:lstStyle>
            <a:defPPr>
              <a:defRPr lang="nl-BE"/>
            </a:defPPr>
            <a:lvl1pPr marL="0" algn="ctr" defTabSz="914400" rtl="0" eaLnBrk="1" latinLnBrk="0" hangingPunct="1">
              <a:defRPr sz="1000"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A4FAFF9E-DC53-4AC0-AF44-49258468423F}" type="slidenum">
              <a:rPr lang="nl-BE" sz="1200" kern="1200" noProof="0" smtClean="0">
                <a:solidFill>
                  <a:schemeClr val="bg1"/>
                </a:solidFill>
                <a:latin typeface="+mn-lt"/>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‹nr.›</a:t>
            </a:fld>
            <a:endParaRPr lang="nl-BE" sz="1200" kern="1200" noProof="0" dirty="0">
              <a:solidFill>
                <a:schemeClr val="bg1"/>
              </a:solidFill>
              <a:latin typeface="+mn-lt"/>
              <a:ea typeface="+mn-ea"/>
              <a:cs typeface="+mn-cs"/>
            </a:endParaRPr>
          </a:p>
        </p:txBody>
      </p:sp>
    </p:spTree>
    <p:extLst>
      <p:ext uri="{BB962C8B-B14F-4D97-AF65-F5344CB8AC3E}">
        <p14:creationId xmlns:p14="http://schemas.microsoft.com/office/powerpoint/2010/main" val="13917254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Tijdelijke aanduiding voor tekst 784">
            <a:extLst>
              <a:ext uri="{FF2B5EF4-FFF2-40B4-BE49-F238E27FC236}">
                <a16:creationId xmlns:a16="http://schemas.microsoft.com/office/drawing/2014/main" id="{79CD12EE-C134-F278-2980-F9DD3F86D6BB}"/>
              </a:ext>
            </a:extLst>
          </p:cNvPr>
          <p:cNvSpPr txBox="1">
            <a:spLocks/>
          </p:cNvSpPr>
          <p:nvPr userDrawn="1"/>
        </p:nvSpPr>
        <p:spPr>
          <a:xfrm>
            <a:off x="138631" y="3583882"/>
            <a:ext cx="257369" cy="2479301"/>
          </a:xfrm>
          <a:prstGeom prst="rect">
            <a:avLst/>
          </a:prstGeom>
        </p:spPr>
        <p:txBody>
          <a:bodyPr vert="vert270" wrap="none" lIns="72000" tIns="72000" rIns="0" bIns="180000" rtlCol="0">
            <a:spAutoFit/>
          </a:bodyPr>
          <a:lstStyle>
            <a:lvl1pPr marL="0" indent="0" algn="l" defTabSz="914400" rtl="0" eaLnBrk="1" latinLnBrk="0" hangingPunct="1">
              <a:lnSpc>
                <a:spcPct val="100000"/>
              </a:lnSpc>
              <a:spcBef>
                <a:spcPts val="1000"/>
              </a:spcBef>
              <a:buFont typeface="Arial" panose="020B0604020202020204" pitchFamily="34" charset="0"/>
              <a:buNone/>
              <a:defRPr sz="900" kern="1200">
                <a:solidFill>
                  <a:schemeClr val="tx1"/>
                </a:solidFill>
                <a:latin typeface="+mn-lt"/>
                <a:ea typeface="+mn-ea"/>
                <a:cs typeface="+mn-cs"/>
              </a:defRPr>
            </a:lvl1pPr>
            <a:lvl2pPr marL="0" indent="0" algn="l" defTabSz="914400" rtl="0" eaLnBrk="1" latinLnBrk="0" hangingPunct="1">
              <a:lnSpc>
                <a:spcPct val="100000"/>
              </a:lnSpc>
              <a:spcBef>
                <a:spcPts val="500"/>
              </a:spcBef>
              <a:buFontTx/>
              <a:buNone/>
              <a:defRPr sz="1800" b="1" i="0" kern="1200">
                <a:solidFill>
                  <a:schemeClr val="tx1"/>
                </a:solidFill>
                <a:latin typeface="Segoe UI" panose="020B0502040204020203" pitchFamily="34" charset="0"/>
                <a:ea typeface="+mn-ea"/>
                <a:cs typeface="Segoe UI" panose="020B0502040204020203" pitchFamily="34" charset="0"/>
              </a:defRPr>
            </a:lvl2pPr>
            <a:lvl3pPr marL="266700" indent="-257175" algn="l" defTabSz="914400" rtl="0" eaLnBrk="1" latinLnBrk="0" hangingPunct="1">
              <a:lnSpc>
                <a:spcPct val="100000"/>
              </a:lnSpc>
              <a:spcBef>
                <a:spcPts val="500"/>
              </a:spcBef>
              <a:buClr>
                <a:schemeClr val="bg2"/>
              </a:buClr>
              <a:buSzPct val="100000"/>
              <a:buFontTx/>
              <a:buBlip>
                <a:blip r:embed="rId2"/>
              </a:buBlip>
              <a:tabLst/>
              <a:defRPr sz="1800" kern="1200">
                <a:solidFill>
                  <a:schemeClr val="tx1"/>
                </a:solidFill>
                <a:latin typeface="+mn-lt"/>
                <a:ea typeface="+mn-ea"/>
                <a:cs typeface="+mn-cs"/>
              </a:defRPr>
            </a:lvl3pPr>
            <a:lvl4pPr marL="801688" indent="-268288" algn="l" defTabSz="914400" rtl="0" eaLnBrk="1" latinLnBrk="0" hangingPunct="1">
              <a:lnSpc>
                <a:spcPct val="100000"/>
              </a:lnSpc>
              <a:spcBef>
                <a:spcPts val="500"/>
              </a:spcBef>
              <a:buClr>
                <a:schemeClr val="bg2"/>
              </a:buClr>
              <a:buFont typeface="Systeemlettertype regulier"/>
              <a:buChar char="－"/>
              <a:tabLst/>
              <a:defRPr sz="1800" kern="1200">
                <a:solidFill>
                  <a:schemeClr val="tx1"/>
                </a:solidFill>
                <a:latin typeface="+mn-lt"/>
                <a:ea typeface="+mn-ea"/>
                <a:cs typeface="+mn-cs"/>
              </a:defRPr>
            </a:lvl4pPr>
            <a:lvl5pPr marL="9525" indent="0" algn="l" defTabSz="914400" rtl="0" eaLnBrk="1" latinLnBrk="0" hangingPunct="1">
              <a:lnSpc>
                <a:spcPct val="100000"/>
              </a:lnSpc>
              <a:spcBef>
                <a:spcPts val="500"/>
              </a:spcBef>
              <a:buFontTx/>
              <a:buNone/>
              <a:tabLst/>
              <a:defRPr sz="1800" i="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nl-NL" sz="1200" kern="1200" noProof="0" dirty="0">
                <a:solidFill>
                  <a:schemeClr val="tx1">
                    <a:tint val="75000"/>
                  </a:schemeClr>
                </a:solidFill>
                <a:latin typeface="+mn-lt"/>
                <a:ea typeface="+mn-ea"/>
                <a:cs typeface="+mn-cs"/>
              </a:rPr>
              <a:t>Summer School 2024 – Industrial AI</a:t>
            </a:r>
            <a:endParaRPr lang="en-GB" sz="1200" kern="1200" noProof="0" dirty="0">
              <a:solidFill>
                <a:schemeClr val="tx1">
                  <a:tint val="75000"/>
                </a:schemeClr>
              </a:solidFill>
              <a:latin typeface="+mn-lt"/>
              <a:ea typeface="+mn-ea"/>
              <a:cs typeface="+mn-cs"/>
            </a:endParaRPr>
          </a:p>
        </p:txBody>
      </p:sp>
      <p:sp>
        <p:nvSpPr>
          <p:cNvPr id="3" name="Tijdelijke aanduiding voor dianummer 5">
            <a:extLst>
              <a:ext uri="{FF2B5EF4-FFF2-40B4-BE49-F238E27FC236}">
                <a16:creationId xmlns:a16="http://schemas.microsoft.com/office/drawing/2014/main" id="{33B0AF44-CC27-05A6-79EA-DA747A996CBD}"/>
              </a:ext>
            </a:extLst>
          </p:cNvPr>
          <p:cNvSpPr txBox="1">
            <a:spLocks noChangeAspect="1"/>
          </p:cNvSpPr>
          <p:nvPr userDrawn="1"/>
        </p:nvSpPr>
        <p:spPr>
          <a:xfrm>
            <a:off x="0" y="6064591"/>
            <a:ext cx="396000" cy="396000"/>
          </a:xfrm>
          <a:prstGeom prst="rect">
            <a:avLst/>
          </a:prstGeom>
          <a:solidFill>
            <a:srgbClr val="E00020"/>
          </a:solidFill>
        </p:spPr>
        <p:txBody>
          <a:bodyPr vert="horz" wrap="none" lIns="36000" tIns="0" rIns="36000" bIns="0" rtlCol="0" anchor="ctr">
            <a:normAutofit/>
          </a:bodyPr>
          <a:lstStyle>
            <a:defPPr>
              <a:defRPr lang="nl-BE"/>
            </a:defPPr>
            <a:lvl1pPr marL="0" algn="ctr" defTabSz="914400" rtl="0" eaLnBrk="1" latinLnBrk="0" hangingPunct="1">
              <a:defRPr sz="1000"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A4FAFF9E-DC53-4AC0-AF44-49258468423F}" type="slidenum">
              <a:rPr lang="nl-BE" sz="1200" kern="1200" noProof="0" smtClean="0">
                <a:solidFill>
                  <a:schemeClr val="bg1"/>
                </a:solidFill>
                <a:latin typeface="+mn-lt"/>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‹nr.›</a:t>
            </a:fld>
            <a:endParaRPr lang="nl-BE" sz="1200" kern="1200" noProof="0" dirty="0">
              <a:solidFill>
                <a:schemeClr val="bg1"/>
              </a:solidFill>
              <a:latin typeface="+mn-lt"/>
              <a:ea typeface="+mn-ea"/>
              <a:cs typeface="+mn-cs"/>
            </a:endParaRPr>
          </a:p>
        </p:txBody>
      </p:sp>
    </p:spTree>
    <p:extLst>
      <p:ext uri="{BB962C8B-B14F-4D97-AF65-F5344CB8AC3E}">
        <p14:creationId xmlns:p14="http://schemas.microsoft.com/office/powerpoint/2010/main" val="34607304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3.svg"/><Relationship Id="rId5" Type="http://schemas.openxmlformats.org/officeDocument/2006/relationships/slideLayout" Target="../slideLayouts/slideLayout5.xml"/><Relationship Id="rId10"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18329E0-B3CA-8E19-BC3B-715665FAF75E}"/>
              </a:ext>
            </a:extLst>
          </p:cNvPr>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C598CA2F-F634-E1A9-CED8-8DDF6111C54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Afbeelding 4" descr="Afbeelding met tekst, Lettertype, Graphics, grafische vormgeving&#10;&#10;Automatisch gegenereerde beschrijving">
            <a:extLst>
              <a:ext uri="{FF2B5EF4-FFF2-40B4-BE49-F238E27FC236}">
                <a16:creationId xmlns:a16="http://schemas.microsoft.com/office/drawing/2014/main" id="{07E2C214-E36E-5EFB-ED63-01E443055F3A}"/>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9962984" y="57999"/>
            <a:ext cx="2076794" cy="623038"/>
          </a:xfrm>
          <a:prstGeom prst="rect">
            <a:avLst/>
          </a:prstGeom>
        </p:spPr>
      </p:pic>
      <p:pic>
        <p:nvPicPr>
          <p:cNvPr id="17" name="Graphic 16">
            <a:extLst>
              <a:ext uri="{FF2B5EF4-FFF2-40B4-BE49-F238E27FC236}">
                <a16:creationId xmlns:a16="http://schemas.microsoft.com/office/drawing/2014/main" id="{9921E047-E6D9-B995-3435-56287CF518FB}"/>
              </a:ext>
            </a:extLst>
          </p:cNvPr>
          <p:cNvPicPr>
            <a:picLocks noChangeAspect="1"/>
          </p:cNvPicPr>
          <p:nvPr userDrawn="1"/>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050" y="0"/>
            <a:ext cx="400050" cy="1981200"/>
          </a:xfrm>
          <a:prstGeom prst="rect">
            <a:avLst/>
          </a:prstGeom>
        </p:spPr>
      </p:pic>
    </p:spTree>
    <p:extLst>
      <p:ext uri="{BB962C8B-B14F-4D97-AF65-F5344CB8AC3E}">
        <p14:creationId xmlns:p14="http://schemas.microsoft.com/office/powerpoint/2010/main" val="38291760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6" r:id="rId3"/>
    <p:sldLayoutId id="2147483651" r:id="rId4"/>
    <p:sldLayoutId id="2147483652" r:id="rId5"/>
    <p:sldLayoutId id="2147483653" r:id="rId6"/>
    <p:sldLayoutId id="2147483655" r:id="rId7"/>
  </p:sldLayoutIdLst>
  <p:hf hdr="0"/>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BE"/>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6.png"/><Relationship Id="rId7" Type="http://schemas.openxmlformats.org/officeDocument/2006/relationships/image" Target="../media/image9.png"/><Relationship Id="rId2" Type="http://schemas.openxmlformats.org/officeDocument/2006/relationships/image" Target="../media/image5.webp"/><Relationship Id="rId1" Type="http://schemas.openxmlformats.org/officeDocument/2006/relationships/slideLayout" Target="../slideLayouts/slideLayout4.xml"/><Relationship Id="rId6" Type="http://schemas.openxmlformats.org/officeDocument/2006/relationships/image" Target="../media/image8.png"/><Relationship Id="rId5" Type="http://schemas.microsoft.com/office/2007/relationships/hdphoto" Target="../media/hdphoto1.wdp"/><Relationship Id="rId4" Type="http://schemas.openxmlformats.org/officeDocument/2006/relationships/image" Target="../media/image7.png"/><Relationship Id="rId9" Type="http://schemas.openxmlformats.org/officeDocument/2006/relationships/image" Target="../media/image11.pn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4.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5.webp"/><Relationship Id="rId1" Type="http://schemas.openxmlformats.org/officeDocument/2006/relationships/slideLayout" Target="../slideLayouts/slideLayout4.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1.png"/><Relationship Id="rId1" Type="http://schemas.openxmlformats.org/officeDocument/2006/relationships/slideLayout" Target="../slideLayouts/slideLayout4.xml"/><Relationship Id="rId6" Type="http://schemas.openxmlformats.org/officeDocument/2006/relationships/image" Target="../media/image23.jpeg"/><Relationship Id="rId5" Type="http://schemas.openxmlformats.org/officeDocument/2006/relationships/image" Target="../media/image22.png"/><Relationship Id="rId4" Type="http://schemas.openxmlformats.org/officeDocument/2006/relationships/image" Target="../media/image21.jpe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26.jpeg"/><Relationship Id="rId2" Type="http://schemas.openxmlformats.org/officeDocument/2006/relationships/image" Target="../media/image11.png"/><Relationship Id="rId1" Type="http://schemas.openxmlformats.org/officeDocument/2006/relationships/slideLayout" Target="../slideLayouts/slideLayout4.xml"/><Relationship Id="rId6" Type="http://schemas.openxmlformats.org/officeDocument/2006/relationships/image" Target="../media/image25.jpg"/><Relationship Id="rId5" Type="http://schemas.microsoft.com/office/2007/relationships/hdphoto" Target="../media/hdphoto2.wdp"/><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7.jpeg"/><Relationship Id="rId1" Type="http://schemas.openxmlformats.org/officeDocument/2006/relationships/slideLayout" Target="../slideLayouts/slideLayout4.xml"/><Relationship Id="rId5" Type="http://schemas.openxmlformats.org/officeDocument/2006/relationships/image" Target="../media/image28.jpeg"/><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1.png"/><Relationship Id="rId1" Type="http://schemas.openxmlformats.org/officeDocument/2006/relationships/slideLayout" Target="../slideLayouts/slideLayout4.xml"/><Relationship Id="rId6" Type="http://schemas.openxmlformats.org/officeDocument/2006/relationships/image" Target="../media/image30.jpeg"/><Relationship Id="rId5" Type="http://schemas.openxmlformats.org/officeDocument/2006/relationships/image" Target="../media/image25.jpg"/><Relationship Id="rId4" Type="http://schemas.openxmlformats.org/officeDocument/2006/relationships/image" Target="../media/image29.jpeg"/></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3.png"/><Relationship Id="rId5" Type="http://schemas.openxmlformats.org/officeDocument/2006/relationships/image" Target="../media/image32.png"/><Relationship Id="rId4" Type="http://schemas.microsoft.com/office/2007/relationships/hdphoto" Target="../media/hdphoto3.wdp"/></Relationships>
</file>

<file path=ppt/slides/_rels/slide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4.xml"/><Relationship Id="rId6" Type="http://schemas.openxmlformats.org/officeDocument/2006/relationships/image" Target="../media/image15.png"/><Relationship Id="rId5" Type="http://schemas.openxmlformats.org/officeDocument/2006/relationships/image" Target="../media/image11.png"/><Relationship Id="rId4" Type="http://schemas.openxmlformats.org/officeDocument/2006/relationships/image" Target="../media/image14.jpeg"/></Relationships>
</file>

<file path=ppt/slides/_rels/slide3.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5.png"/><Relationship Id="rId7" Type="http://schemas.openxmlformats.org/officeDocument/2006/relationships/diagramColors" Target="../diagrams/colors1.xml"/><Relationship Id="rId2" Type="http://schemas.openxmlformats.org/officeDocument/2006/relationships/image" Target="../media/image11.png"/><Relationship Id="rId1" Type="http://schemas.openxmlformats.org/officeDocument/2006/relationships/slideLayout" Target="../slideLayouts/slideLayout4.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1.png"/><Relationship Id="rId1" Type="http://schemas.openxmlformats.org/officeDocument/2006/relationships/slideLayout" Target="../slideLayouts/slideLayout4.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jpeg"/></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1.png"/><Relationship Id="rId1" Type="http://schemas.openxmlformats.org/officeDocument/2006/relationships/slideLayout" Target="../slideLayouts/slideLayout4.xml"/><Relationship Id="rId4" Type="http://schemas.openxmlformats.org/officeDocument/2006/relationships/image" Target="../media/image19.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8.png"/><Relationship Id="rId1" Type="http://schemas.openxmlformats.org/officeDocument/2006/relationships/slideLayout" Target="../slideLayouts/slideLayout4.xml"/><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9.png"/><Relationship Id="rId1" Type="http://schemas.openxmlformats.org/officeDocument/2006/relationships/slideLayout" Target="../slideLayouts/slideLayout4.xml"/><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4.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1.png"/><Relationship Id="rId1" Type="http://schemas.openxmlformats.org/officeDocument/2006/relationships/slideLayout" Target="../slideLayouts/slideLayout4.xml"/><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3" name="Freeform: Shape 28">
            <a:extLst>
              <a:ext uri="{FF2B5EF4-FFF2-40B4-BE49-F238E27FC236}">
                <a16:creationId xmlns:a16="http://schemas.microsoft.com/office/drawing/2014/main" id="{F6E384F5-137A-40B1-97F0-694CC6ECD5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122218"/>
            <a:ext cx="3730752" cy="4735782"/>
          </a:xfrm>
          <a:custGeom>
            <a:avLst/>
            <a:gdLst>
              <a:gd name="connsiteX0" fmla="*/ 640080 w 3730752"/>
              <a:gd name="connsiteY0" fmla="*/ 0 h 4735782"/>
              <a:gd name="connsiteX1" fmla="*/ 3730752 w 3730752"/>
              <a:gd name="connsiteY1" fmla="*/ 3090672 h 4735782"/>
              <a:gd name="connsiteX2" fmla="*/ 3357725 w 3730752"/>
              <a:gd name="connsiteY2" fmla="*/ 4563870 h 4735782"/>
              <a:gd name="connsiteX3" fmla="*/ 3253285 w 3730752"/>
              <a:gd name="connsiteY3" fmla="*/ 4735782 h 4735782"/>
              <a:gd name="connsiteX4" fmla="*/ 0 w 3730752"/>
              <a:gd name="connsiteY4" fmla="*/ 4735782 h 4735782"/>
              <a:gd name="connsiteX5" fmla="*/ 0 w 3730752"/>
              <a:gd name="connsiteY5" fmla="*/ 67215 h 4735782"/>
              <a:gd name="connsiteX6" fmla="*/ 17202 w 3730752"/>
              <a:gd name="connsiteY6" fmla="*/ 62792 h 4735782"/>
              <a:gd name="connsiteX7" fmla="*/ 640080 w 3730752"/>
              <a:gd name="connsiteY7" fmla="*/ 0 h 4735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30752" h="4735782">
                <a:moveTo>
                  <a:pt x="640080" y="0"/>
                </a:moveTo>
                <a:cubicBezTo>
                  <a:pt x="2347011" y="0"/>
                  <a:pt x="3730752" y="1383741"/>
                  <a:pt x="3730752" y="3090672"/>
                </a:cubicBezTo>
                <a:cubicBezTo>
                  <a:pt x="3730752" y="3624088"/>
                  <a:pt x="3595621" y="4125943"/>
                  <a:pt x="3357725" y="4563870"/>
                </a:cubicBezTo>
                <a:lnTo>
                  <a:pt x="3253285" y="4735782"/>
                </a:lnTo>
                <a:lnTo>
                  <a:pt x="0" y="4735782"/>
                </a:lnTo>
                <a:lnTo>
                  <a:pt x="0" y="67215"/>
                </a:lnTo>
                <a:lnTo>
                  <a:pt x="17202" y="62792"/>
                </a:lnTo>
                <a:cubicBezTo>
                  <a:pt x="218397" y="21621"/>
                  <a:pt x="426714" y="0"/>
                  <a:pt x="640080" y="0"/>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4" name="Freeform: Shape 30">
            <a:extLst>
              <a:ext uri="{FF2B5EF4-FFF2-40B4-BE49-F238E27FC236}">
                <a16:creationId xmlns:a16="http://schemas.microsoft.com/office/drawing/2014/main" id="{9DBC4630-03DA-474F-BBCB-BA3AE6B317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1982" y="-4332"/>
            <a:ext cx="4242816" cy="2454158"/>
          </a:xfrm>
          <a:custGeom>
            <a:avLst/>
            <a:gdLst>
              <a:gd name="connsiteX0" fmla="*/ 28633 w 4242816"/>
              <a:gd name="connsiteY0" fmla="*/ 0 h 2454158"/>
              <a:gd name="connsiteX1" fmla="*/ 4214183 w 4242816"/>
              <a:gd name="connsiteY1" fmla="*/ 0 h 2454158"/>
              <a:gd name="connsiteX2" fmla="*/ 4231864 w 4242816"/>
              <a:gd name="connsiteY2" fmla="*/ 115848 h 2454158"/>
              <a:gd name="connsiteX3" fmla="*/ 4242816 w 4242816"/>
              <a:gd name="connsiteY3" fmla="*/ 332750 h 2454158"/>
              <a:gd name="connsiteX4" fmla="*/ 2121408 w 4242816"/>
              <a:gd name="connsiteY4" fmla="*/ 2454158 h 2454158"/>
              <a:gd name="connsiteX5" fmla="*/ 0 w 4242816"/>
              <a:gd name="connsiteY5" fmla="*/ 332750 h 2454158"/>
              <a:gd name="connsiteX6" fmla="*/ 10953 w 4242816"/>
              <a:gd name="connsiteY6" fmla="*/ 115848 h 2454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42816" h="2454158">
                <a:moveTo>
                  <a:pt x="28633" y="0"/>
                </a:moveTo>
                <a:lnTo>
                  <a:pt x="4214183" y="0"/>
                </a:lnTo>
                <a:lnTo>
                  <a:pt x="4231864" y="115848"/>
                </a:lnTo>
                <a:cubicBezTo>
                  <a:pt x="4239106" y="187164"/>
                  <a:pt x="4242816" y="259524"/>
                  <a:pt x="4242816" y="332750"/>
                </a:cubicBezTo>
                <a:cubicBezTo>
                  <a:pt x="4242816" y="1504371"/>
                  <a:pt x="3293029" y="2454158"/>
                  <a:pt x="2121408" y="2454158"/>
                </a:cubicBezTo>
                <a:cubicBezTo>
                  <a:pt x="949787" y="2454158"/>
                  <a:pt x="0" y="1504371"/>
                  <a:pt x="0" y="332750"/>
                </a:cubicBezTo>
                <a:cubicBezTo>
                  <a:pt x="0" y="259524"/>
                  <a:pt x="3710" y="187164"/>
                  <a:pt x="10953" y="115848"/>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4" name="Afbeelding 23" descr="Afbeelding met gereedschap, kabel&#10;&#10;Automatisch gegenereerde beschrijving">
            <a:extLst>
              <a:ext uri="{FF2B5EF4-FFF2-40B4-BE49-F238E27FC236}">
                <a16:creationId xmlns:a16="http://schemas.microsoft.com/office/drawing/2014/main" id="{A3B62A7F-739F-0C1F-23F6-DF5A4299793A}"/>
              </a:ext>
            </a:extLst>
          </p:cNvPr>
          <p:cNvPicPr>
            <a:picLocks noChangeAspect="1"/>
          </p:cNvPicPr>
          <p:nvPr/>
        </p:nvPicPr>
        <p:blipFill>
          <a:blip r:embed="rId2">
            <a:extLst>
              <a:ext uri="{28A0092B-C50C-407E-A947-70E740481C1C}">
                <a14:useLocalDpi xmlns:a14="http://schemas.microsoft.com/office/drawing/2010/main" val="0"/>
              </a:ext>
            </a:extLst>
          </a:blip>
          <a:srcRect l="774" t="21959" r="8" b="17045"/>
          <a:stretch/>
        </p:blipFill>
        <p:spPr>
          <a:xfrm>
            <a:off x="1246572" y="10"/>
            <a:ext cx="3913632" cy="2285224"/>
          </a:xfrm>
          <a:custGeom>
            <a:avLst/>
            <a:gdLst/>
            <a:ahLst/>
            <a:cxnLst/>
            <a:rect l="l" t="t" r="r" b="b"/>
            <a:pathLst>
              <a:path w="3913632" h="2285234">
                <a:moveTo>
                  <a:pt x="29691" y="0"/>
                </a:moveTo>
                <a:lnTo>
                  <a:pt x="3883942" y="0"/>
                </a:lnTo>
                <a:lnTo>
                  <a:pt x="3903529" y="128345"/>
                </a:lnTo>
                <a:cubicBezTo>
                  <a:pt x="3910210" y="194127"/>
                  <a:pt x="3913632" y="260873"/>
                  <a:pt x="3913632" y="328418"/>
                </a:cubicBezTo>
                <a:cubicBezTo>
                  <a:pt x="3913632" y="1409138"/>
                  <a:pt x="3037536" y="2285234"/>
                  <a:pt x="1956816" y="2285234"/>
                </a:cubicBezTo>
                <a:cubicBezTo>
                  <a:pt x="876096" y="2285234"/>
                  <a:pt x="0" y="1409138"/>
                  <a:pt x="0" y="328418"/>
                </a:cubicBezTo>
                <a:cubicBezTo>
                  <a:pt x="0" y="260873"/>
                  <a:pt x="3422" y="194127"/>
                  <a:pt x="10103" y="128345"/>
                </a:cubicBezTo>
                <a:close/>
              </a:path>
            </a:pathLst>
          </a:custGeom>
        </p:spPr>
      </p:pic>
      <p:pic>
        <p:nvPicPr>
          <p:cNvPr id="16" name="Afbeelding 15" descr="Afbeelding met elektronica, Elektronisch onderdeel, Elektronische engineering, Stroomkringonderdeel&#10;&#10;Automatisch gegenereerde beschrijving">
            <a:extLst>
              <a:ext uri="{FF2B5EF4-FFF2-40B4-BE49-F238E27FC236}">
                <a16:creationId xmlns:a16="http://schemas.microsoft.com/office/drawing/2014/main" id="{49E3A0DE-20F2-3EB4-AEE1-13FE7C49EC17}"/>
              </a:ext>
            </a:extLst>
          </p:cNvPr>
          <p:cNvPicPr>
            <a:picLocks noChangeAspect="1"/>
          </p:cNvPicPr>
          <p:nvPr/>
        </p:nvPicPr>
        <p:blipFill>
          <a:blip r:embed="rId3">
            <a:extLst>
              <a:ext uri="{28A0092B-C50C-407E-A947-70E740481C1C}">
                <a14:useLocalDpi xmlns:a14="http://schemas.microsoft.com/office/drawing/2010/main" val="0"/>
              </a:ext>
            </a:extLst>
          </a:blip>
          <a:srcRect l="30755" t="514" r="2788" b="8792"/>
          <a:stretch/>
        </p:blipFill>
        <p:spPr>
          <a:xfrm>
            <a:off x="-1" y="2288330"/>
            <a:ext cx="3564638" cy="4569668"/>
          </a:xfrm>
          <a:custGeom>
            <a:avLst/>
            <a:gdLst/>
            <a:ahLst/>
            <a:cxnLst/>
            <a:rect l="l" t="t" r="r" b="b"/>
            <a:pathLst>
              <a:path w="3564638" h="4569668">
                <a:moveTo>
                  <a:pt x="640080" y="0"/>
                </a:moveTo>
                <a:cubicBezTo>
                  <a:pt x="2255269" y="0"/>
                  <a:pt x="3564638" y="1309369"/>
                  <a:pt x="3564638" y="2924558"/>
                </a:cubicBezTo>
                <a:cubicBezTo>
                  <a:pt x="3564638" y="3530254"/>
                  <a:pt x="3380508" y="4092944"/>
                  <a:pt x="3065170" y="4559707"/>
                </a:cubicBezTo>
                <a:lnTo>
                  <a:pt x="3057720" y="4569668"/>
                </a:lnTo>
                <a:lnTo>
                  <a:pt x="0" y="4569668"/>
                </a:lnTo>
                <a:lnTo>
                  <a:pt x="0" y="72448"/>
                </a:lnTo>
                <a:lnTo>
                  <a:pt x="50679" y="59417"/>
                </a:lnTo>
                <a:cubicBezTo>
                  <a:pt x="241061" y="20459"/>
                  <a:pt x="438181" y="0"/>
                  <a:pt x="640080" y="0"/>
                </a:cubicBezTo>
                <a:close/>
              </a:path>
            </a:pathLst>
          </a:custGeom>
        </p:spPr>
      </p:pic>
      <p:sp>
        <p:nvSpPr>
          <p:cNvPr id="55" name="Oval 32">
            <a:extLst>
              <a:ext uri="{FF2B5EF4-FFF2-40B4-BE49-F238E27FC236}">
                <a16:creationId xmlns:a16="http://schemas.microsoft.com/office/drawing/2014/main" id="{78418A25-6EAC-4140-BFE6-284E1925B5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29207" y="303879"/>
            <a:ext cx="3182112" cy="3182112"/>
          </a:xfrm>
          <a:prstGeom prst="ellipse">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6" name="Oval 34">
            <a:extLst>
              <a:ext uri="{FF2B5EF4-FFF2-40B4-BE49-F238E27FC236}">
                <a16:creationId xmlns:a16="http://schemas.microsoft.com/office/drawing/2014/main" id="{C20267F5-D4E6-477A-A590-81F2ABD1B8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85109" y="2382976"/>
            <a:ext cx="1920240" cy="1920240"/>
          </a:xfrm>
          <a:prstGeom prst="ellipse">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4" name="Afbeelding 13" descr="Afbeelding met thermometer&#10;&#10;Automatisch gegenereerde beschrijving">
            <a:extLst>
              <a:ext uri="{FF2B5EF4-FFF2-40B4-BE49-F238E27FC236}">
                <a16:creationId xmlns:a16="http://schemas.microsoft.com/office/drawing/2014/main" id="{AE1507E8-9EC8-B16D-D728-205D660F70E8}"/>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0000" b="90000" l="9297" r="92969">
                        <a14:foregroundMark x1="9971" y1="70914" x2="14688" y2="46667"/>
                        <a14:foregroundMark x1="9297" y1="74375" x2="9400" y2="73846"/>
                        <a14:foregroundMark x1="92031" y1="73125" x2="92969" y2="73125"/>
                        <a14:foregroundMark x1="89844" y1="67083" x2="90781" y2="64375"/>
                        <a14:foregroundMark x1="89844" y1="67708" x2="90313" y2="59062"/>
                        <a14:backgroundMark x1="16563" y1="78750" x2="18750" y2="67292"/>
                        <a14:backgroundMark x1="20469" y1="70000" x2="21406" y2="62604"/>
                        <a14:backgroundMark x1="19219" y1="62604" x2="20313" y2="57396"/>
                        <a14:backgroundMark x1="20313" y1="55521" x2="20313" y2="57604"/>
                        <a14:backgroundMark x1="8359" y1="83438" x2="8359" y2="83438"/>
                        <a14:backgroundMark x1="9453" y1="82604" x2="11094" y2="82604"/>
                        <a14:backgroundMark x1="11563" y1="78333" x2="11563" y2="78333"/>
                        <a14:backgroundMark x1="12344" y1="73958" x2="9453" y2="73958"/>
                        <a14:backgroundMark x1="14375" y1="78125" x2="9141" y2="70625"/>
                        <a14:backgroundMark x1="40781" y1="63646" x2="52578" y2="71250"/>
                        <a14:backgroundMark x1="47031" y1="51146" x2="57578" y2="58021"/>
                      </a14:backgroundRemoval>
                    </a14:imgEffect>
                  </a14:imgLayer>
                </a14:imgProps>
              </a:ext>
              <a:ext uri="{28A0092B-C50C-407E-A947-70E740481C1C}">
                <a14:useLocalDpi xmlns:a14="http://schemas.microsoft.com/office/drawing/2010/main" val="0"/>
              </a:ext>
            </a:extLst>
          </a:blip>
          <a:srcRect l="-1498" t="-20290" r="-2260" b="-18055"/>
          <a:stretch/>
        </p:blipFill>
        <p:spPr>
          <a:xfrm>
            <a:off x="3749701" y="2547568"/>
            <a:ext cx="1591056" cy="1591056"/>
          </a:xfrm>
          <a:custGeom>
            <a:avLst/>
            <a:gdLst/>
            <a:ahLst/>
            <a:cxnLst/>
            <a:rect l="l" t="t" r="r" b="b"/>
            <a:pathLst>
              <a:path w="1591056" h="1591056">
                <a:moveTo>
                  <a:pt x="795528" y="0"/>
                </a:moveTo>
                <a:cubicBezTo>
                  <a:pt x="1234886" y="0"/>
                  <a:pt x="1591056" y="356170"/>
                  <a:pt x="1591056" y="795528"/>
                </a:cubicBezTo>
                <a:cubicBezTo>
                  <a:pt x="1591056" y="1234886"/>
                  <a:pt x="1234886" y="1591056"/>
                  <a:pt x="795528" y="1591056"/>
                </a:cubicBezTo>
                <a:cubicBezTo>
                  <a:pt x="356170" y="1591056"/>
                  <a:pt x="0" y="1234886"/>
                  <a:pt x="0" y="795528"/>
                </a:cubicBezTo>
                <a:cubicBezTo>
                  <a:pt x="0" y="356170"/>
                  <a:pt x="356170" y="0"/>
                  <a:pt x="795528" y="0"/>
                </a:cubicBezTo>
                <a:close/>
              </a:path>
            </a:pathLst>
          </a:custGeom>
        </p:spPr>
      </p:pic>
      <p:pic>
        <p:nvPicPr>
          <p:cNvPr id="22" name="Afbeelding 21" descr="Afbeelding met elektronica, Stroomkringonderdeel, Elektronisch onderdeel, Passief stroomkringonderdeel&#10;&#10;Automatisch gegenereerde beschrijving">
            <a:extLst>
              <a:ext uri="{FF2B5EF4-FFF2-40B4-BE49-F238E27FC236}">
                <a16:creationId xmlns:a16="http://schemas.microsoft.com/office/drawing/2014/main" id="{0BB69DCF-C052-32A8-6F23-20365296F45D}"/>
              </a:ext>
            </a:extLst>
          </p:cNvPr>
          <p:cNvPicPr>
            <a:picLocks noChangeAspect="1"/>
          </p:cNvPicPr>
          <p:nvPr/>
        </p:nvPicPr>
        <p:blipFill>
          <a:blip r:embed="rId6">
            <a:extLst>
              <a:ext uri="{28A0092B-C50C-407E-A947-70E740481C1C}">
                <a14:useLocalDpi xmlns:a14="http://schemas.microsoft.com/office/drawing/2010/main" val="0"/>
              </a:ext>
            </a:extLst>
          </a:blip>
          <a:srcRect r="-4" b="-4"/>
          <a:stretch/>
        </p:blipFill>
        <p:spPr>
          <a:xfrm>
            <a:off x="5593799" y="468471"/>
            <a:ext cx="2852928" cy="2852928"/>
          </a:xfrm>
          <a:custGeom>
            <a:avLst/>
            <a:gdLst/>
            <a:ahLst/>
            <a:cxnLst/>
            <a:rect l="l" t="t" r="r" b="b"/>
            <a:pathLst>
              <a:path w="2852928" h="2852928">
                <a:moveTo>
                  <a:pt x="1426464" y="0"/>
                </a:moveTo>
                <a:cubicBezTo>
                  <a:pt x="2214278" y="0"/>
                  <a:pt x="2852928" y="638650"/>
                  <a:pt x="2852928" y="1426464"/>
                </a:cubicBezTo>
                <a:cubicBezTo>
                  <a:pt x="2852928" y="2214278"/>
                  <a:pt x="2214278" y="2852928"/>
                  <a:pt x="1426464" y="2852928"/>
                </a:cubicBezTo>
                <a:cubicBezTo>
                  <a:pt x="638650" y="2852928"/>
                  <a:pt x="0" y="2214278"/>
                  <a:pt x="0" y="1426464"/>
                </a:cubicBezTo>
                <a:cubicBezTo>
                  <a:pt x="0" y="638650"/>
                  <a:pt x="638650" y="0"/>
                  <a:pt x="1426464" y="0"/>
                </a:cubicBezTo>
                <a:close/>
              </a:path>
            </a:pathLst>
          </a:custGeom>
        </p:spPr>
      </p:pic>
      <p:sp>
        <p:nvSpPr>
          <p:cNvPr id="57" name="Freeform: Shape 36">
            <a:extLst>
              <a:ext uri="{FF2B5EF4-FFF2-40B4-BE49-F238E27FC236}">
                <a16:creationId xmlns:a16="http://schemas.microsoft.com/office/drawing/2014/main" id="{6B9D64DB-4D5C-4A91-B45F-F301E3174F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52568" y="-4332"/>
            <a:ext cx="3439432" cy="3550083"/>
          </a:xfrm>
          <a:custGeom>
            <a:avLst/>
            <a:gdLst>
              <a:gd name="connsiteX0" fmla="*/ 115336 w 3439432"/>
              <a:gd name="connsiteY0" fmla="*/ 0 h 3550083"/>
              <a:gd name="connsiteX1" fmla="*/ 3439432 w 3439432"/>
              <a:gd name="connsiteY1" fmla="*/ 0 h 3550083"/>
              <a:gd name="connsiteX2" fmla="*/ 3439432 w 3439432"/>
              <a:gd name="connsiteY2" fmla="*/ 3462762 h 3550083"/>
              <a:gd name="connsiteX3" fmla="*/ 3318024 w 3439432"/>
              <a:gd name="connsiteY3" fmla="*/ 3493980 h 3550083"/>
              <a:gd name="connsiteX4" fmla="*/ 2761488 w 3439432"/>
              <a:gd name="connsiteY4" fmla="*/ 3550083 h 3550083"/>
              <a:gd name="connsiteX5" fmla="*/ 0 w 3439432"/>
              <a:gd name="connsiteY5" fmla="*/ 788595 h 3550083"/>
              <a:gd name="connsiteX6" fmla="*/ 70713 w 3439432"/>
              <a:gd name="connsiteY6" fmla="*/ 164949 h 3550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39432" h="3550083">
                <a:moveTo>
                  <a:pt x="115336" y="0"/>
                </a:moveTo>
                <a:lnTo>
                  <a:pt x="3439432" y="0"/>
                </a:lnTo>
                <a:lnTo>
                  <a:pt x="3439432" y="3462762"/>
                </a:lnTo>
                <a:lnTo>
                  <a:pt x="3318024" y="3493980"/>
                </a:lnTo>
                <a:cubicBezTo>
                  <a:pt x="3138258" y="3530765"/>
                  <a:pt x="2952129" y="3550083"/>
                  <a:pt x="2761488" y="3550083"/>
                </a:cubicBezTo>
                <a:cubicBezTo>
                  <a:pt x="1236360" y="3550083"/>
                  <a:pt x="0" y="2313723"/>
                  <a:pt x="0" y="788595"/>
                </a:cubicBezTo>
                <a:cubicBezTo>
                  <a:pt x="0" y="574124"/>
                  <a:pt x="24450" y="365364"/>
                  <a:pt x="70713" y="164949"/>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18" name="Afbeelding 17" descr="Afbeelding met Elektronische engineering, elektronica, Elektronisch onderdeel, Stroomkringonderdeel&#10;&#10;Automatisch gegenereerde beschrijving">
            <a:extLst>
              <a:ext uri="{FF2B5EF4-FFF2-40B4-BE49-F238E27FC236}">
                <a16:creationId xmlns:a16="http://schemas.microsoft.com/office/drawing/2014/main" id="{8453C410-4016-D21A-810C-A61765B3EA23}"/>
              </a:ext>
            </a:extLst>
          </p:cNvPr>
          <p:cNvPicPr>
            <a:picLocks noChangeAspect="1"/>
          </p:cNvPicPr>
          <p:nvPr/>
        </p:nvPicPr>
        <p:blipFill>
          <a:blip r:embed="rId7">
            <a:extLst>
              <a:ext uri="{28A0092B-C50C-407E-A947-70E740481C1C}">
                <a14:useLocalDpi xmlns:a14="http://schemas.microsoft.com/office/drawing/2010/main" val="0"/>
              </a:ext>
            </a:extLst>
          </a:blip>
          <a:srcRect l="6479" t="-11504" r="12166" b="7079"/>
          <a:stretch/>
        </p:blipFill>
        <p:spPr>
          <a:xfrm>
            <a:off x="9021452" y="-424206"/>
            <a:ext cx="3170548" cy="3761295"/>
          </a:xfrm>
          <a:custGeom>
            <a:avLst/>
            <a:gdLst/>
            <a:ahLst/>
            <a:cxnLst/>
            <a:rect l="l" t="t" r="r" b="b"/>
            <a:pathLst>
              <a:path w="3273238" h="3383891">
                <a:moveTo>
                  <a:pt x="122841" y="0"/>
                </a:moveTo>
                <a:lnTo>
                  <a:pt x="3273238" y="0"/>
                </a:lnTo>
                <a:lnTo>
                  <a:pt x="3273238" y="3291335"/>
                </a:lnTo>
                <a:lnTo>
                  <a:pt x="3118338" y="3331164"/>
                </a:lnTo>
                <a:cubicBezTo>
                  <a:pt x="2949390" y="3365736"/>
                  <a:pt x="2774463" y="3383891"/>
                  <a:pt x="2595295" y="3383891"/>
                </a:cubicBezTo>
                <a:cubicBezTo>
                  <a:pt x="1161953" y="3383891"/>
                  <a:pt x="0" y="2221938"/>
                  <a:pt x="0" y="788596"/>
                </a:cubicBezTo>
                <a:cubicBezTo>
                  <a:pt x="0" y="519845"/>
                  <a:pt x="40850" y="260634"/>
                  <a:pt x="116679" y="16835"/>
                </a:cubicBezTo>
                <a:close/>
              </a:path>
            </a:pathLst>
          </a:custGeom>
        </p:spPr>
      </p:pic>
      <p:sp>
        <p:nvSpPr>
          <p:cNvPr id="58" name="Freeform: Shape 38">
            <a:extLst>
              <a:ext uri="{FF2B5EF4-FFF2-40B4-BE49-F238E27FC236}">
                <a16:creationId xmlns:a16="http://schemas.microsoft.com/office/drawing/2014/main" id="{CB14CE1B-4BC5-4EF2-BE3D-05E4F580B3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99331" y="3907418"/>
            <a:ext cx="2992669" cy="2950582"/>
          </a:xfrm>
          <a:custGeom>
            <a:avLst/>
            <a:gdLst>
              <a:gd name="connsiteX0" fmla="*/ 2052140 w 2992669"/>
              <a:gd name="connsiteY0" fmla="*/ 0 h 2950582"/>
              <a:gd name="connsiteX1" fmla="*/ 2850926 w 2992669"/>
              <a:gd name="connsiteY1" fmla="*/ 161267 h 2950582"/>
              <a:gd name="connsiteX2" fmla="*/ 2992669 w 2992669"/>
              <a:gd name="connsiteY2" fmla="*/ 229549 h 2950582"/>
              <a:gd name="connsiteX3" fmla="*/ 2992669 w 2992669"/>
              <a:gd name="connsiteY3" fmla="*/ 2950582 h 2950582"/>
              <a:gd name="connsiteX4" fmla="*/ 209274 w 2992669"/>
              <a:gd name="connsiteY4" fmla="*/ 2950582 h 2950582"/>
              <a:gd name="connsiteX5" fmla="*/ 161267 w 2992669"/>
              <a:gd name="connsiteY5" fmla="*/ 2850926 h 2950582"/>
              <a:gd name="connsiteX6" fmla="*/ 0 w 2992669"/>
              <a:gd name="connsiteY6" fmla="*/ 2052140 h 2950582"/>
              <a:gd name="connsiteX7" fmla="*/ 2052140 w 2992669"/>
              <a:gd name="connsiteY7" fmla="*/ 0 h 2950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92669" h="2950582">
                <a:moveTo>
                  <a:pt x="2052140" y="0"/>
                </a:moveTo>
                <a:cubicBezTo>
                  <a:pt x="2335482" y="0"/>
                  <a:pt x="2605411" y="57424"/>
                  <a:pt x="2850926" y="161267"/>
                </a:cubicBezTo>
                <a:lnTo>
                  <a:pt x="2992669" y="229549"/>
                </a:lnTo>
                <a:lnTo>
                  <a:pt x="2992669" y="2950582"/>
                </a:lnTo>
                <a:lnTo>
                  <a:pt x="209274" y="2950582"/>
                </a:lnTo>
                <a:lnTo>
                  <a:pt x="161267" y="2850926"/>
                </a:lnTo>
                <a:cubicBezTo>
                  <a:pt x="57423" y="2605411"/>
                  <a:pt x="0" y="2335482"/>
                  <a:pt x="0" y="2052140"/>
                </a:cubicBezTo>
                <a:cubicBezTo>
                  <a:pt x="0" y="918774"/>
                  <a:pt x="918774" y="0"/>
                  <a:pt x="2052140" y="0"/>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0" name="Afbeelding 19" descr="Afbeelding met Elektronische engineering, Stroomkringonderdeel, Elektronisch onderdeel, elektronica&#10;&#10;Automatisch gegenereerde beschrijving">
            <a:extLst>
              <a:ext uri="{FF2B5EF4-FFF2-40B4-BE49-F238E27FC236}">
                <a16:creationId xmlns:a16="http://schemas.microsoft.com/office/drawing/2014/main" id="{89F82B7F-217A-7CC0-CD78-CB34A0DA873A}"/>
              </a:ext>
            </a:extLst>
          </p:cNvPr>
          <p:cNvPicPr>
            <a:picLocks noChangeAspect="1"/>
          </p:cNvPicPr>
          <p:nvPr/>
        </p:nvPicPr>
        <p:blipFill>
          <a:blip r:embed="rId8">
            <a:extLst>
              <a:ext uri="{28A0092B-C50C-407E-A947-70E740481C1C}">
                <a14:useLocalDpi xmlns:a14="http://schemas.microsoft.com/office/drawing/2010/main" val="0"/>
              </a:ext>
            </a:extLst>
          </a:blip>
          <a:srcRect t="1488" r="1" b="1"/>
          <a:stretch/>
        </p:blipFill>
        <p:spPr>
          <a:xfrm>
            <a:off x="9363238" y="4071322"/>
            <a:ext cx="2828765" cy="2786678"/>
          </a:xfrm>
          <a:custGeom>
            <a:avLst/>
            <a:gdLst/>
            <a:ahLst/>
            <a:cxnLst/>
            <a:rect l="l" t="t" r="r" b="b"/>
            <a:pathLst>
              <a:path w="2828765" h="2786678">
                <a:moveTo>
                  <a:pt x="1888236" y="0"/>
                </a:moveTo>
                <a:cubicBezTo>
                  <a:pt x="2214125" y="0"/>
                  <a:pt x="2520731" y="82558"/>
                  <a:pt x="2788281" y="227900"/>
                </a:cubicBezTo>
                <a:lnTo>
                  <a:pt x="2828765" y="252495"/>
                </a:lnTo>
                <a:lnTo>
                  <a:pt x="2828765" y="2786678"/>
                </a:lnTo>
                <a:lnTo>
                  <a:pt x="227128" y="2786678"/>
                </a:lnTo>
                <a:lnTo>
                  <a:pt x="148387" y="2623223"/>
                </a:lnTo>
                <a:cubicBezTo>
                  <a:pt x="52837" y="2397318"/>
                  <a:pt x="0" y="2148947"/>
                  <a:pt x="0" y="1888236"/>
                </a:cubicBezTo>
                <a:cubicBezTo>
                  <a:pt x="0" y="845392"/>
                  <a:pt x="845392" y="0"/>
                  <a:pt x="1888236" y="0"/>
                </a:cubicBezTo>
                <a:close/>
              </a:path>
            </a:pathLst>
          </a:custGeom>
        </p:spPr>
      </p:pic>
      <p:sp>
        <p:nvSpPr>
          <p:cNvPr id="10" name="Rectangle 1">
            <a:extLst>
              <a:ext uri="{FF2B5EF4-FFF2-40B4-BE49-F238E27FC236}">
                <a16:creationId xmlns:a16="http://schemas.microsoft.com/office/drawing/2014/main" id="{B961645B-95C0-C6CD-BD15-ACC1E880918E}"/>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nl-BE"/>
          </a:p>
        </p:txBody>
      </p:sp>
      <p:sp>
        <p:nvSpPr>
          <p:cNvPr id="30" name="Titel 1">
            <a:extLst>
              <a:ext uri="{FF2B5EF4-FFF2-40B4-BE49-F238E27FC236}">
                <a16:creationId xmlns:a16="http://schemas.microsoft.com/office/drawing/2014/main" id="{F337B6E3-732E-AE32-C737-86521EFFE2DA}"/>
              </a:ext>
            </a:extLst>
          </p:cNvPr>
          <p:cNvSpPr txBox="1">
            <a:spLocks/>
          </p:cNvSpPr>
          <p:nvPr/>
        </p:nvSpPr>
        <p:spPr>
          <a:xfrm>
            <a:off x="2027682" y="3014407"/>
            <a:ext cx="9144000" cy="3226499"/>
          </a:xfrm>
          <a:prstGeom prst="rect">
            <a:avLst/>
          </a:prstGeom>
        </p:spPr>
        <p:txBody>
          <a:bodyPr vert="horz" lIns="91440" tIns="45720" rIns="91440" bIns="45720" rtlCol="0" anchor="b">
            <a:normAutofit fontScale="97500"/>
          </a:bodyPr>
          <a:lstStyle>
            <a:lvl1pPr algn="l" defTabSz="914377" rtl="0" eaLnBrk="1" latinLnBrk="0" hangingPunct="1">
              <a:lnSpc>
                <a:spcPct val="90000"/>
              </a:lnSpc>
              <a:spcBef>
                <a:spcPct val="0"/>
              </a:spcBef>
              <a:buNone/>
              <a:defRPr sz="6000" kern="1200">
                <a:solidFill>
                  <a:schemeClr val="tx1"/>
                </a:solidFill>
                <a:latin typeface="+mj-lt"/>
                <a:ea typeface="+mj-ea"/>
                <a:cs typeface="+mj-cs"/>
              </a:defRPr>
            </a:lvl1pPr>
          </a:lstStyle>
          <a:p>
            <a:pPr algn="ctr"/>
            <a:r>
              <a:rPr lang="nl-BE" sz="6600" b="1" dirty="0" err="1">
                <a:latin typeface="Poppins" panose="00000500000000000000" pitchFamily="2" charset="0"/>
                <a:cs typeface="Poppins" panose="00000500000000000000" pitchFamily="2" charset="0"/>
              </a:rPr>
              <a:t>Greenhouse</a:t>
            </a:r>
            <a:br>
              <a:rPr lang="nl-BE" sz="6600" b="1" dirty="0">
                <a:latin typeface="Poppins" panose="00000500000000000000" pitchFamily="2" charset="0"/>
                <a:cs typeface="Poppins" panose="00000500000000000000" pitchFamily="2" charset="0"/>
              </a:rPr>
            </a:br>
            <a:r>
              <a:rPr lang="nl-BE" sz="6600" b="1" dirty="0" err="1">
                <a:latin typeface="Poppins" panose="00000500000000000000" pitchFamily="2" charset="0"/>
                <a:cs typeface="Poppins" panose="00000500000000000000" pitchFamily="2" charset="0"/>
              </a:rPr>
              <a:t>Sensoring</a:t>
            </a:r>
            <a:endParaRPr lang="nl-BE" sz="6600" b="1" dirty="0">
              <a:latin typeface="Poppins" panose="00000500000000000000" pitchFamily="2" charset="0"/>
              <a:cs typeface="Poppins" panose="00000500000000000000" pitchFamily="2" charset="0"/>
            </a:endParaRPr>
          </a:p>
        </p:txBody>
      </p:sp>
      <p:sp>
        <p:nvSpPr>
          <p:cNvPr id="32" name="Ondertitel 2">
            <a:extLst>
              <a:ext uri="{FF2B5EF4-FFF2-40B4-BE49-F238E27FC236}">
                <a16:creationId xmlns:a16="http://schemas.microsoft.com/office/drawing/2014/main" id="{2E5C88AB-EFE9-5DCC-3A7B-5487B161A3DE}"/>
              </a:ext>
            </a:extLst>
          </p:cNvPr>
          <p:cNvSpPr txBox="1">
            <a:spLocks/>
          </p:cNvSpPr>
          <p:nvPr/>
        </p:nvSpPr>
        <p:spPr>
          <a:xfrm>
            <a:off x="5763486" y="6331567"/>
            <a:ext cx="9144000" cy="1655762"/>
          </a:xfrm>
          <a:prstGeom prst="rect">
            <a:avLst/>
          </a:prstGeom>
        </p:spPr>
        <p:txBody>
          <a:bodyPr vert="horz" lIns="91440" tIns="45720" rIns="91440" bIns="45720" rtlCol="0">
            <a:normAutofit/>
          </a:bodyPr>
          <a:lstStyle>
            <a:lvl1pPr marL="0" indent="0" algn="l" defTabSz="914377"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189" indent="0" algn="l" defTabSz="914377"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377" indent="0" algn="l" defTabSz="914377"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566" indent="0" algn="l" defTabSz="914377"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754" indent="0" algn="l" defTabSz="914377"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5943" indent="0" algn="l" defTabSz="914377"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131" indent="0" algn="l" defTabSz="914377"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320" indent="0" algn="l" defTabSz="914377"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509" indent="0" algn="l" defTabSz="914377"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nl-BE" dirty="0">
                <a:latin typeface="Poppins" panose="00000500000000000000" pitchFamily="2" charset="0"/>
                <a:cs typeface="Poppins" panose="00000500000000000000" pitchFamily="2" charset="0"/>
              </a:rPr>
              <a:t>Project 5</a:t>
            </a:r>
          </a:p>
        </p:txBody>
      </p:sp>
      <p:pic>
        <p:nvPicPr>
          <p:cNvPr id="41" name="Afbeelding 40">
            <a:extLst>
              <a:ext uri="{FF2B5EF4-FFF2-40B4-BE49-F238E27FC236}">
                <a16:creationId xmlns:a16="http://schemas.microsoft.com/office/drawing/2014/main" id="{183F3D7F-AD02-150C-0439-AF915A76EC50}"/>
              </a:ext>
            </a:extLst>
          </p:cNvPr>
          <p:cNvPicPr>
            <a:picLocks noChangeAspect="1"/>
          </p:cNvPicPr>
          <p:nvPr/>
        </p:nvPicPr>
        <p:blipFill>
          <a:blip r:embed="rId9"/>
          <a:stretch>
            <a:fillRect/>
          </a:stretch>
        </p:blipFill>
        <p:spPr>
          <a:xfrm>
            <a:off x="9473937" y="0"/>
            <a:ext cx="2718063" cy="666843"/>
          </a:xfrm>
          <a:prstGeom prst="rect">
            <a:avLst/>
          </a:prstGeom>
        </p:spPr>
      </p:pic>
    </p:spTree>
    <p:extLst>
      <p:ext uri="{BB962C8B-B14F-4D97-AF65-F5344CB8AC3E}">
        <p14:creationId xmlns:p14="http://schemas.microsoft.com/office/powerpoint/2010/main" val="20007089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874E3C5-03BA-CAE3-9872-04F20AB88D44}"/>
            </a:ext>
          </a:extLst>
        </p:cNvPr>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9E5910AA-5E3E-4785-D9BE-3357694604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2B3C822E-E3C5-FDE5-CC95-87FF83F0BB15}"/>
              </a:ext>
            </a:extLst>
          </p:cNvPr>
          <p:cNvSpPr>
            <a:spLocks noGrp="1"/>
          </p:cNvSpPr>
          <p:nvPr>
            <p:ph type="title"/>
          </p:nvPr>
        </p:nvSpPr>
        <p:spPr>
          <a:xfrm>
            <a:off x="7009995" y="914400"/>
            <a:ext cx="6490718" cy="704088"/>
          </a:xfrm>
        </p:spPr>
        <p:txBody>
          <a:bodyPr vert="horz" lIns="91440" tIns="45720" rIns="91440" bIns="45720" rtlCol="0" anchor="b">
            <a:normAutofit/>
          </a:bodyPr>
          <a:lstStyle/>
          <a:p>
            <a:pPr algn="ctr" defTabSz="914400"/>
            <a:r>
              <a:rPr kumimoji="0" lang="nl-BE" altLang="nl-BE" sz="3600" b="1" i="0" u="sng" strike="noStrike" cap="none" normalizeH="0" baseline="0" dirty="0">
                <a:ln>
                  <a:noFill/>
                </a:ln>
                <a:solidFill>
                  <a:schemeClr val="tx2"/>
                </a:solidFill>
                <a:effectLst/>
                <a:latin typeface="Poppins" panose="00000500000000000000" pitchFamily="2" charset="0"/>
                <a:cs typeface="Poppins" panose="00000500000000000000" pitchFamily="2" charset="0"/>
              </a:rPr>
              <a:t>CO2-sensor</a:t>
            </a:r>
            <a:endParaRPr lang="en-US" sz="4400" b="1" u="sng" dirty="0">
              <a:solidFill>
                <a:schemeClr val="tx2"/>
              </a:solidFill>
              <a:latin typeface="Poppins" panose="00000500000000000000" pitchFamily="2" charset="0"/>
              <a:cs typeface="Poppins" panose="00000500000000000000" pitchFamily="2" charset="0"/>
            </a:endParaRPr>
          </a:p>
        </p:txBody>
      </p:sp>
      <p:sp>
        <p:nvSpPr>
          <p:cNvPr id="4" name="Rectangle 1">
            <a:extLst>
              <a:ext uri="{FF2B5EF4-FFF2-40B4-BE49-F238E27FC236}">
                <a16:creationId xmlns:a16="http://schemas.microsoft.com/office/drawing/2014/main" id="{0499CB80-A1B1-0D92-7A48-88D2A7684FE9}"/>
              </a:ext>
            </a:extLst>
          </p:cNvPr>
          <p:cNvSpPr>
            <a:spLocks noGrp="1" noChangeArrowheads="1"/>
          </p:cNvSpPr>
          <p:nvPr>
            <p:ph type="body" idx="1"/>
          </p:nvPr>
        </p:nvSpPr>
        <p:spPr bwMode="auto">
          <a:xfrm>
            <a:off x="5893158" y="2678605"/>
            <a:ext cx="5955132" cy="3342816"/>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0" compatLnSpc="1">
            <a:prstTxWarp prst="textNoShape">
              <a:avLst/>
            </a:prstTxWarp>
            <a:normAutofit/>
          </a:bodyPr>
          <a:lstStyle/>
          <a:p>
            <a:pPr marR="0" lvl="0" algn="r" defTabSz="914400" fontAlgn="base">
              <a:spcAft>
                <a:spcPct val="0"/>
              </a:spcAft>
              <a:buClrTx/>
              <a:buSzTx/>
              <a:tabLst/>
            </a:pPr>
            <a:r>
              <a:rPr kumimoji="0" lang="en-US" altLang="nl-BE" sz="2000" b="0" i="0" u="none" strike="noStrike" cap="none" normalizeH="0" baseline="0" dirty="0">
                <a:ln>
                  <a:noFill/>
                </a:ln>
                <a:solidFill>
                  <a:schemeClr val="tx2"/>
                </a:solidFill>
                <a:effectLst/>
              </a:rPr>
              <a:t> </a:t>
            </a:r>
            <a:r>
              <a:rPr kumimoji="0" lang="nl-NL" altLang="nl-BE" sz="2800" b="0" i="0" u="none" strike="noStrike" cap="none" normalizeH="0" baseline="0" dirty="0">
                <a:ln>
                  <a:noFill/>
                </a:ln>
                <a:solidFill>
                  <a:schemeClr val="tx2"/>
                </a:solidFill>
                <a:effectLst/>
                <a:latin typeface="Poppins" panose="00000500000000000000" pitchFamily="2" charset="0"/>
                <a:cs typeface="Poppins" panose="00000500000000000000" pitchFamily="2" charset="0"/>
              </a:rPr>
              <a:t>Meet CO2-niveaus in de lucht.</a:t>
            </a:r>
          </a:p>
          <a:p>
            <a:pPr marR="0" lvl="0" algn="r" defTabSz="914400" fontAlgn="base">
              <a:spcAft>
                <a:spcPct val="0"/>
              </a:spcAft>
              <a:buClrTx/>
              <a:buSzTx/>
              <a:tabLst/>
            </a:pPr>
            <a:endParaRPr kumimoji="0" lang="en-US" altLang="nl-BE" sz="2800" b="0" i="0" u="none" strike="noStrike" cap="none" normalizeH="0" baseline="0" dirty="0">
              <a:ln>
                <a:noFill/>
              </a:ln>
              <a:solidFill>
                <a:schemeClr val="tx2"/>
              </a:solidFill>
              <a:effectLst/>
              <a:latin typeface="Poppins" panose="00000500000000000000" pitchFamily="2" charset="0"/>
              <a:cs typeface="Poppins" panose="00000500000000000000" pitchFamily="2" charset="0"/>
            </a:endParaRPr>
          </a:p>
          <a:p>
            <a:pPr marR="0" lvl="0" algn="r" defTabSz="914400" fontAlgn="base">
              <a:spcAft>
                <a:spcPct val="0"/>
              </a:spcAft>
              <a:buClrTx/>
              <a:buSzTx/>
              <a:tabLst/>
            </a:pPr>
            <a:endParaRPr kumimoji="0" lang="en-US" altLang="nl-BE" sz="2800" b="0" i="0" u="none" strike="noStrike" cap="none" normalizeH="0" baseline="0" dirty="0">
              <a:ln>
                <a:noFill/>
              </a:ln>
              <a:solidFill>
                <a:schemeClr val="tx2"/>
              </a:solidFill>
              <a:effectLst/>
              <a:latin typeface="Poppins" panose="00000500000000000000" pitchFamily="2" charset="0"/>
              <a:cs typeface="Poppins" panose="00000500000000000000" pitchFamily="2" charset="0"/>
            </a:endParaRPr>
          </a:p>
          <a:p>
            <a:pPr marR="0" lvl="0" algn="r" defTabSz="914400" fontAlgn="base">
              <a:spcAft>
                <a:spcPct val="0"/>
              </a:spcAft>
              <a:buClrTx/>
              <a:buSzTx/>
              <a:tabLst/>
            </a:pPr>
            <a:r>
              <a:rPr kumimoji="0" lang="en-US" altLang="nl-BE" sz="2800" b="0" i="0" u="none" strike="noStrike" cap="none" normalizeH="0" baseline="0" dirty="0" err="1">
                <a:ln>
                  <a:noFill/>
                </a:ln>
                <a:solidFill>
                  <a:schemeClr val="tx2"/>
                </a:solidFill>
                <a:effectLst/>
                <a:latin typeface="Poppins" panose="00000500000000000000" pitchFamily="2" charset="0"/>
                <a:cs typeface="Poppins" panose="00000500000000000000" pitchFamily="2" charset="0"/>
              </a:rPr>
              <a:t>Handig</a:t>
            </a:r>
            <a:r>
              <a:rPr kumimoji="0" lang="en-US" altLang="nl-BE" sz="2800" b="0" i="0" u="none" strike="noStrike" cap="none" normalizeH="0" baseline="0" dirty="0">
                <a:ln>
                  <a:noFill/>
                </a:ln>
                <a:solidFill>
                  <a:schemeClr val="tx2"/>
                </a:solidFill>
                <a:effectLst/>
                <a:latin typeface="Poppins" panose="00000500000000000000" pitchFamily="2" charset="0"/>
                <a:cs typeface="Poppins" panose="00000500000000000000" pitchFamily="2" charset="0"/>
              </a:rPr>
              <a:t> </a:t>
            </a:r>
            <a:r>
              <a:rPr kumimoji="0" lang="en-US" altLang="nl-BE" sz="2800" b="0" i="0" u="none" strike="noStrike" cap="none" normalizeH="0" baseline="0" dirty="0" err="1">
                <a:ln>
                  <a:noFill/>
                </a:ln>
                <a:solidFill>
                  <a:schemeClr val="tx2"/>
                </a:solidFill>
                <a:effectLst/>
                <a:latin typeface="Poppins" panose="00000500000000000000" pitchFamily="2" charset="0"/>
                <a:cs typeface="Poppins" panose="00000500000000000000" pitchFamily="2" charset="0"/>
              </a:rPr>
              <a:t>voor</a:t>
            </a:r>
            <a:r>
              <a:rPr kumimoji="0" lang="en-US" altLang="nl-BE" sz="2800" b="0" i="0" u="none" strike="noStrike" cap="none" normalizeH="0" baseline="0" dirty="0">
                <a:ln>
                  <a:noFill/>
                </a:ln>
                <a:solidFill>
                  <a:schemeClr val="tx2"/>
                </a:solidFill>
                <a:effectLst/>
                <a:latin typeface="Poppins" panose="00000500000000000000" pitchFamily="2" charset="0"/>
                <a:cs typeface="Poppins" panose="00000500000000000000" pitchFamily="2" charset="0"/>
              </a:rPr>
              <a:t> </a:t>
            </a:r>
            <a:r>
              <a:rPr kumimoji="0" lang="en-US" altLang="nl-BE" sz="2800" b="0" i="0" u="none" strike="noStrike" cap="none" normalizeH="0" baseline="0" dirty="0" err="1">
                <a:ln>
                  <a:noFill/>
                </a:ln>
                <a:solidFill>
                  <a:schemeClr val="tx2"/>
                </a:solidFill>
                <a:effectLst/>
                <a:latin typeface="Poppins" panose="00000500000000000000" pitchFamily="2" charset="0"/>
                <a:cs typeface="Poppins" panose="00000500000000000000" pitchFamily="2" charset="0"/>
              </a:rPr>
              <a:t>ventilatieregeling</a:t>
            </a:r>
            <a:r>
              <a:rPr kumimoji="0" lang="en-US" altLang="nl-BE" sz="2800" b="0" i="0" u="none" strike="noStrike" cap="none" normalizeH="0" baseline="0" dirty="0">
                <a:ln>
                  <a:noFill/>
                </a:ln>
                <a:solidFill>
                  <a:schemeClr val="tx2"/>
                </a:solidFill>
                <a:effectLst/>
                <a:latin typeface="Poppins" panose="00000500000000000000" pitchFamily="2" charset="0"/>
                <a:cs typeface="Poppins" panose="00000500000000000000" pitchFamily="2" charset="0"/>
              </a:rPr>
              <a:t>.</a:t>
            </a:r>
          </a:p>
        </p:txBody>
      </p:sp>
      <p:sp>
        <p:nvSpPr>
          <p:cNvPr id="13" name="Freeform: Shape 12">
            <a:extLst>
              <a:ext uri="{FF2B5EF4-FFF2-40B4-BE49-F238E27FC236}">
                <a16:creationId xmlns:a16="http://schemas.microsoft.com/office/drawing/2014/main" id="{9F588325-3358-5875-6B56-9DC65CC137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30529" y="1"/>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Shape 14">
            <a:extLst>
              <a:ext uri="{FF2B5EF4-FFF2-40B4-BE49-F238E27FC236}">
                <a16:creationId xmlns:a16="http://schemas.microsoft.com/office/drawing/2014/main" id="{190FFE31-83F3-4BF0-C228-5C817C6A75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349052" y="0"/>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2D599B33-677E-8B30-DD5E-F74E78944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2916245"/>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2"/>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Shape 18">
            <a:extLst>
              <a:ext uri="{FF2B5EF4-FFF2-40B4-BE49-F238E27FC236}">
                <a16:creationId xmlns:a16="http://schemas.microsoft.com/office/drawing/2014/main" id="{6A2A03B5-59FE-8E3C-4415-604BB62144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835649"/>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35EC0487-A675-5AB3-A439-28307B6E8E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697761" y="5717906"/>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endParaRPr lang="en-US"/>
          </a:p>
        </p:txBody>
      </p:sp>
      <p:pic>
        <p:nvPicPr>
          <p:cNvPr id="6" name="Afbeelding 5">
            <a:extLst>
              <a:ext uri="{FF2B5EF4-FFF2-40B4-BE49-F238E27FC236}">
                <a16:creationId xmlns:a16="http://schemas.microsoft.com/office/drawing/2014/main" id="{31C46F49-D409-6EA1-6CD2-4C8A8CE88254}"/>
              </a:ext>
            </a:extLst>
          </p:cNvPr>
          <p:cNvPicPr>
            <a:picLocks noChangeAspect="1"/>
          </p:cNvPicPr>
          <p:nvPr/>
        </p:nvPicPr>
        <p:blipFill>
          <a:blip r:embed="rId2">
            <a:extLst>
              <a:ext uri="{28A0092B-C50C-407E-A947-70E740481C1C}">
                <a14:useLocalDpi xmlns:a14="http://schemas.microsoft.com/office/drawing/2010/main" val="0"/>
              </a:ext>
            </a:extLst>
          </a:blip>
          <a:srcRect l="6379" r="6379"/>
          <a:stretch/>
        </p:blipFill>
        <p:spPr>
          <a:xfrm>
            <a:off x="671209" y="598720"/>
            <a:ext cx="5138880" cy="5247603"/>
          </a:xfrm>
          <a:custGeom>
            <a:avLst/>
            <a:gdLst/>
            <a:ahLst/>
            <a:cxnLst/>
            <a:rect l="l" t="t" r="r" b="b"/>
            <a:pathLst>
              <a:path w="3741748" h="3741748">
                <a:moveTo>
                  <a:pt x="1870874" y="0"/>
                </a:moveTo>
                <a:cubicBezTo>
                  <a:pt x="2904129" y="0"/>
                  <a:pt x="3741748" y="837619"/>
                  <a:pt x="3741748" y="1870874"/>
                </a:cubicBezTo>
                <a:cubicBezTo>
                  <a:pt x="3741748" y="2904129"/>
                  <a:pt x="2904129" y="3741748"/>
                  <a:pt x="1870874" y="3741748"/>
                </a:cubicBezTo>
                <a:cubicBezTo>
                  <a:pt x="837619" y="3741748"/>
                  <a:pt x="0" y="2904129"/>
                  <a:pt x="0" y="1870874"/>
                </a:cubicBezTo>
                <a:cubicBezTo>
                  <a:pt x="0" y="837619"/>
                  <a:pt x="837619" y="0"/>
                  <a:pt x="1870874" y="0"/>
                </a:cubicBezTo>
                <a:close/>
              </a:path>
            </a:pathLst>
          </a:custGeom>
        </p:spPr>
      </p:pic>
      <p:sp>
        <p:nvSpPr>
          <p:cNvPr id="23" name="Freeform: Shape 22">
            <a:extLst>
              <a:ext uri="{FF2B5EF4-FFF2-40B4-BE49-F238E27FC236}">
                <a16:creationId xmlns:a16="http://schemas.microsoft.com/office/drawing/2014/main" id="{A1AC9897-077B-6C4A-6E8D-350A12C470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520513" y="6258756"/>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3" name="Afbeelding 2">
            <a:extLst>
              <a:ext uri="{FF2B5EF4-FFF2-40B4-BE49-F238E27FC236}">
                <a16:creationId xmlns:a16="http://schemas.microsoft.com/office/drawing/2014/main" id="{86262DB5-FE84-E94E-794A-3E7DF8F9B246}"/>
              </a:ext>
            </a:extLst>
          </p:cNvPr>
          <p:cNvPicPr>
            <a:picLocks noChangeAspect="1"/>
          </p:cNvPicPr>
          <p:nvPr/>
        </p:nvPicPr>
        <p:blipFill>
          <a:blip r:embed="rId3"/>
          <a:stretch>
            <a:fillRect/>
          </a:stretch>
        </p:blipFill>
        <p:spPr>
          <a:xfrm>
            <a:off x="9992412" y="0"/>
            <a:ext cx="2199588" cy="666843"/>
          </a:xfrm>
          <a:prstGeom prst="rect">
            <a:avLst/>
          </a:prstGeom>
        </p:spPr>
      </p:pic>
      <p:pic>
        <p:nvPicPr>
          <p:cNvPr id="5" name="Afbeelding 4">
            <a:extLst>
              <a:ext uri="{FF2B5EF4-FFF2-40B4-BE49-F238E27FC236}">
                <a16:creationId xmlns:a16="http://schemas.microsoft.com/office/drawing/2014/main" id="{B1748780-0CA8-19CB-DBFD-D6AD07D92047}"/>
              </a:ext>
            </a:extLst>
          </p:cNvPr>
          <p:cNvPicPr>
            <a:picLocks noChangeAspect="1"/>
          </p:cNvPicPr>
          <p:nvPr/>
        </p:nvPicPr>
        <p:blipFill>
          <a:blip r:embed="rId4"/>
          <a:stretch>
            <a:fillRect/>
          </a:stretch>
        </p:blipFill>
        <p:spPr>
          <a:xfrm>
            <a:off x="-70339" y="-90435"/>
            <a:ext cx="428685" cy="2000529"/>
          </a:xfrm>
          <a:prstGeom prst="rect">
            <a:avLst/>
          </a:prstGeom>
        </p:spPr>
      </p:pic>
    </p:spTree>
    <p:extLst>
      <p:ext uri="{BB962C8B-B14F-4D97-AF65-F5344CB8AC3E}">
        <p14:creationId xmlns:p14="http://schemas.microsoft.com/office/powerpoint/2010/main" val="9544406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D9EFF98-C339-D6EF-8DC7-D33E607A943D}"/>
            </a:ext>
          </a:extLst>
        </p:cNvPr>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89FF988-45B5-95C1-6F3F-711C67B84B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964CD423-07E5-E0D3-0EFF-A623A7E798E0}"/>
              </a:ext>
            </a:extLst>
          </p:cNvPr>
          <p:cNvSpPr>
            <a:spLocks noGrp="1"/>
          </p:cNvSpPr>
          <p:nvPr>
            <p:ph type="title"/>
          </p:nvPr>
        </p:nvSpPr>
        <p:spPr>
          <a:xfrm>
            <a:off x="7105245" y="914400"/>
            <a:ext cx="6490718" cy="704088"/>
          </a:xfrm>
        </p:spPr>
        <p:txBody>
          <a:bodyPr vert="horz" lIns="91440" tIns="45720" rIns="91440" bIns="45720" rtlCol="0" anchor="b">
            <a:normAutofit/>
          </a:bodyPr>
          <a:lstStyle/>
          <a:p>
            <a:pPr algn="ctr" defTabSz="914400"/>
            <a:r>
              <a:rPr kumimoji="0" lang="nl-BE" altLang="nl-BE" sz="3600" b="1" i="0" u="sng" strike="noStrike" cap="none" normalizeH="0" baseline="0" dirty="0">
                <a:ln>
                  <a:noFill/>
                </a:ln>
                <a:solidFill>
                  <a:schemeClr val="tx2"/>
                </a:solidFill>
                <a:effectLst/>
                <a:latin typeface="Poppins" panose="00000500000000000000" pitchFamily="2" charset="0"/>
                <a:cs typeface="Poppins" panose="00000500000000000000" pitchFamily="2" charset="0"/>
              </a:rPr>
              <a:t>NPK-sensor</a:t>
            </a:r>
          </a:p>
        </p:txBody>
      </p:sp>
      <p:sp>
        <p:nvSpPr>
          <p:cNvPr id="4" name="Rectangle 1">
            <a:extLst>
              <a:ext uri="{FF2B5EF4-FFF2-40B4-BE49-F238E27FC236}">
                <a16:creationId xmlns:a16="http://schemas.microsoft.com/office/drawing/2014/main" id="{482247B6-829A-F348-0C3C-7A7A9A6991E6}"/>
              </a:ext>
            </a:extLst>
          </p:cNvPr>
          <p:cNvSpPr>
            <a:spLocks noGrp="1" noChangeArrowheads="1"/>
          </p:cNvSpPr>
          <p:nvPr>
            <p:ph type="body" idx="1"/>
          </p:nvPr>
        </p:nvSpPr>
        <p:spPr bwMode="auto">
          <a:xfrm>
            <a:off x="5893158" y="2678605"/>
            <a:ext cx="5955132" cy="3342816"/>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0" compatLnSpc="1">
            <a:prstTxWarp prst="textNoShape">
              <a:avLst/>
            </a:prstTxWarp>
            <a:normAutofit/>
          </a:bodyPr>
          <a:lstStyle/>
          <a:p>
            <a:pPr marR="0" lvl="0" algn="r" defTabSz="914400" fontAlgn="base">
              <a:spcAft>
                <a:spcPct val="0"/>
              </a:spcAft>
              <a:buClrTx/>
              <a:buSzTx/>
              <a:tabLst/>
            </a:pPr>
            <a:r>
              <a:rPr kumimoji="0" lang="en-US" altLang="nl-BE" sz="2000" b="0" i="0" u="none" strike="noStrike" cap="none" normalizeH="0" baseline="0" dirty="0">
                <a:ln>
                  <a:noFill/>
                </a:ln>
                <a:solidFill>
                  <a:schemeClr val="tx2"/>
                </a:solidFill>
                <a:effectLst/>
              </a:rPr>
              <a:t> </a:t>
            </a:r>
            <a:r>
              <a:rPr kumimoji="0" lang="nl-NL" altLang="nl-BE" sz="2800" b="0" i="0" u="none" strike="noStrike" cap="none" normalizeH="0" baseline="0" dirty="0">
                <a:ln>
                  <a:noFill/>
                </a:ln>
                <a:solidFill>
                  <a:schemeClr val="tx2"/>
                </a:solidFill>
                <a:effectLst/>
                <a:latin typeface="Poppins" panose="00000500000000000000" pitchFamily="2" charset="0"/>
                <a:cs typeface="Poppins" panose="00000500000000000000" pitchFamily="2" charset="0"/>
              </a:rPr>
              <a:t>Meet stikstof (N), fosfor (P), en kalium (K) niveaus in de bodem.</a:t>
            </a:r>
          </a:p>
          <a:p>
            <a:pPr marR="0" lvl="0" algn="r" defTabSz="914400" fontAlgn="base">
              <a:spcAft>
                <a:spcPct val="0"/>
              </a:spcAft>
              <a:buClrTx/>
              <a:buSzTx/>
              <a:tabLst/>
            </a:pPr>
            <a:endParaRPr kumimoji="0" lang="en-US" altLang="nl-BE" sz="2800" b="0" i="0" u="none" strike="noStrike" cap="none" normalizeH="0" baseline="0" dirty="0">
              <a:ln>
                <a:noFill/>
              </a:ln>
              <a:solidFill>
                <a:schemeClr val="tx2"/>
              </a:solidFill>
              <a:effectLst/>
              <a:latin typeface="Poppins" panose="00000500000000000000" pitchFamily="2" charset="0"/>
              <a:cs typeface="Poppins" panose="00000500000000000000" pitchFamily="2" charset="0"/>
            </a:endParaRPr>
          </a:p>
          <a:p>
            <a:pPr marR="0" lvl="0" algn="r" defTabSz="914400" fontAlgn="base">
              <a:spcAft>
                <a:spcPct val="0"/>
              </a:spcAft>
              <a:buClrTx/>
              <a:buSzTx/>
              <a:tabLst/>
            </a:pPr>
            <a:endParaRPr kumimoji="0" lang="en-US" altLang="nl-BE" sz="2800" b="0" i="0" u="none" strike="noStrike" cap="none" normalizeH="0" baseline="0" dirty="0">
              <a:ln>
                <a:noFill/>
              </a:ln>
              <a:solidFill>
                <a:schemeClr val="tx2"/>
              </a:solidFill>
              <a:effectLst/>
              <a:latin typeface="Poppins" panose="00000500000000000000" pitchFamily="2" charset="0"/>
              <a:cs typeface="Poppins" panose="00000500000000000000" pitchFamily="2" charset="0"/>
            </a:endParaRPr>
          </a:p>
          <a:p>
            <a:pPr marR="0" lvl="0" algn="r" defTabSz="914400" fontAlgn="base">
              <a:spcAft>
                <a:spcPct val="0"/>
              </a:spcAft>
              <a:buClrTx/>
              <a:buSzTx/>
              <a:tabLst/>
            </a:pPr>
            <a:r>
              <a:rPr kumimoji="0" lang="en-US" altLang="nl-BE" sz="2800" b="0" i="0" u="none" strike="noStrike" cap="none" normalizeH="0" baseline="0" dirty="0" err="1">
                <a:ln>
                  <a:noFill/>
                </a:ln>
                <a:solidFill>
                  <a:schemeClr val="tx2"/>
                </a:solidFill>
                <a:effectLst/>
                <a:latin typeface="Poppins" panose="00000500000000000000" pitchFamily="2" charset="0"/>
                <a:cs typeface="Poppins" panose="00000500000000000000" pitchFamily="2" charset="0"/>
              </a:rPr>
              <a:t>Belangrijk</a:t>
            </a:r>
            <a:r>
              <a:rPr kumimoji="0" lang="en-US" altLang="nl-BE" sz="2800" b="0" i="0" u="none" strike="noStrike" cap="none" normalizeH="0" baseline="0" dirty="0">
                <a:ln>
                  <a:noFill/>
                </a:ln>
                <a:solidFill>
                  <a:schemeClr val="tx2"/>
                </a:solidFill>
                <a:effectLst/>
                <a:latin typeface="Poppins" panose="00000500000000000000" pitchFamily="2" charset="0"/>
                <a:cs typeface="Poppins" panose="00000500000000000000" pitchFamily="2" charset="0"/>
              </a:rPr>
              <a:t> </a:t>
            </a:r>
            <a:r>
              <a:rPr kumimoji="0" lang="en-US" altLang="nl-BE" sz="2800" b="0" i="0" u="none" strike="noStrike" cap="none" normalizeH="0" baseline="0" dirty="0" err="1">
                <a:ln>
                  <a:noFill/>
                </a:ln>
                <a:solidFill>
                  <a:schemeClr val="tx2"/>
                </a:solidFill>
                <a:effectLst/>
                <a:latin typeface="Poppins" panose="00000500000000000000" pitchFamily="2" charset="0"/>
                <a:cs typeface="Poppins" panose="00000500000000000000" pitchFamily="2" charset="0"/>
              </a:rPr>
              <a:t>voor</a:t>
            </a:r>
            <a:r>
              <a:rPr kumimoji="0" lang="en-US" altLang="nl-BE" sz="2800" b="0" i="0" u="none" strike="noStrike" cap="none" normalizeH="0" baseline="0" dirty="0">
                <a:ln>
                  <a:noFill/>
                </a:ln>
                <a:solidFill>
                  <a:schemeClr val="tx2"/>
                </a:solidFill>
                <a:effectLst/>
                <a:latin typeface="Poppins" panose="00000500000000000000" pitchFamily="2" charset="0"/>
                <a:cs typeface="Poppins" panose="00000500000000000000" pitchFamily="2" charset="0"/>
              </a:rPr>
              <a:t> </a:t>
            </a:r>
            <a:r>
              <a:rPr kumimoji="0" lang="en-US" altLang="nl-BE" sz="2800" b="0" i="0" u="none" strike="noStrike" cap="none" normalizeH="0" baseline="0" dirty="0" err="1">
                <a:ln>
                  <a:noFill/>
                </a:ln>
                <a:solidFill>
                  <a:schemeClr val="tx2"/>
                </a:solidFill>
                <a:effectLst/>
                <a:latin typeface="Poppins" panose="00000500000000000000" pitchFamily="2" charset="0"/>
                <a:cs typeface="Poppins" panose="00000500000000000000" pitchFamily="2" charset="0"/>
              </a:rPr>
              <a:t>bemestingsadvies</a:t>
            </a:r>
            <a:r>
              <a:rPr kumimoji="0" lang="en-US" altLang="nl-BE" sz="2800" b="0" i="0" u="none" strike="noStrike" cap="none" normalizeH="0" baseline="0" dirty="0">
                <a:ln>
                  <a:noFill/>
                </a:ln>
                <a:solidFill>
                  <a:schemeClr val="tx2"/>
                </a:solidFill>
                <a:effectLst/>
                <a:latin typeface="Poppins" panose="00000500000000000000" pitchFamily="2" charset="0"/>
                <a:cs typeface="Poppins" panose="00000500000000000000" pitchFamily="2" charset="0"/>
              </a:rPr>
              <a:t>.</a:t>
            </a:r>
          </a:p>
        </p:txBody>
      </p:sp>
      <p:sp>
        <p:nvSpPr>
          <p:cNvPr id="13" name="Freeform: Shape 12">
            <a:extLst>
              <a:ext uri="{FF2B5EF4-FFF2-40B4-BE49-F238E27FC236}">
                <a16:creationId xmlns:a16="http://schemas.microsoft.com/office/drawing/2014/main" id="{413F0871-DCD8-E50F-D7BC-DE53C5E01B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30529" y="1"/>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Shape 14">
            <a:extLst>
              <a:ext uri="{FF2B5EF4-FFF2-40B4-BE49-F238E27FC236}">
                <a16:creationId xmlns:a16="http://schemas.microsoft.com/office/drawing/2014/main" id="{B2DDC530-C5AF-F7BC-6C06-62E2E95198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349052" y="0"/>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D2186BA0-4989-B533-5704-055AF1AC62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2916245"/>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2"/>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Shape 18">
            <a:extLst>
              <a:ext uri="{FF2B5EF4-FFF2-40B4-BE49-F238E27FC236}">
                <a16:creationId xmlns:a16="http://schemas.microsoft.com/office/drawing/2014/main" id="{FC0C4FD4-4781-C5DC-0D22-2E038B5DDB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835649"/>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266E431E-F87B-4C0B-B7F9-B30E6F41ED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697761" y="5717906"/>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endParaRPr lang="en-US"/>
          </a:p>
        </p:txBody>
      </p:sp>
      <p:pic>
        <p:nvPicPr>
          <p:cNvPr id="6" name="Afbeelding 5">
            <a:extLst>
              <a:ext uri="{FF2B5EF4-FFF2-40B4-BE49-F238E27FC236}">
                <a16:creationId xmlns:a16="http://schemas.microsoft.com/office/drawing/2014/main" id="{D9B72C52-9F7C-012E-C663-331E34E93F9E}"/>
              </a:ext>
            </a:extLst>
          </p:cNvPr>
          <p:cNvPicPr>
            <a:picLocks noChangeAspect="1"/>
          </p:cNvPicPr>
          <p:nvPr/>
        </p:nvPicPr>
        <p:blipFill>
          <a:blip r:embed="rId2">
            <a:extLst>
              <a:ext uri="{28A0092B-C50C-407E-A947-70E740481C1C}">
                <a14:useLocalDpi xmlns:a14="http://schemas.microsoft.com/office/drawing/2010/main" val="0"/>
              </a:ext>
            </a:extLst>
          </a:blip>
          <a:srcRect l="1036" r="1036"/>
          <a:stretch/>
        </p:blipFill>
        <p:spPr>
          <a:xfrm>
            <a:off x="671209" y="598720"/>
            <a:ext cx="5138880" cy="5247603"/>
          </a:xfrm>
          <a:custGeom>
            <a:avLst/>
            <a:gdLst/>
            <a:ahLst/>
            <a:cxnLst/>
            <a:rect l="l" t="t" r="r" b="b"/>
            <a:pathLst>
              <a:path w="3741748" h="3741748">
                <a:moveTo>
                  <a:pt x="1870874" y="0"/>
                </a:moveTo>
                <a:cubicBezTo>
                  <a:pt x="2904129" y="0"/>
                  <a:pt x="3741748" y="837619"/>
                  <a:pt x="3741748" y="1870874"/>
                </a:cubicBezTo>
                <a:cubicBezTo>
                  <a:pt x="3741748" y="2904129"/>
                  <a:pt x="2904129" y="3741748"/>
                  <a:pt x="1870874" y="3741748"/>
                </a:cubicBezTo>
                <a:cubicBezTo>
                  <a:pt x="837619" y="3741748"/>
                  <a:pt x="0" y="2904129"/>
                  <a:pt x="0" y="1870874"/>
                </a:cubicBezTo>
                <a:cubicBezTo>
                  <a:pt x="0" y="837619"/>
                  <a:pt x="837619" y="0"/>
                  <a:pt x="1870874" y="0"/>
                </a:cubicBezTo>
                <a:close/>
              </a:path>
            </a:pathLst>
          </a:custGeom>
        </p:spPr>
      </p:pic>
      <p:sp>
        <p:nvSpPr>
          <p:cNvPr id="23" name="Freeform: Shape 22">
            <a:extLst>
              <a:ext uri="{FF2B5EF4-FFF2-40B4-BE49-F238E27FC236}">
                <a16:creationId xmlns:a16="http://schemas.microsoft.com/office/drawing/2014/main" id="{56A6454B-CE09-DA39-EFCC-1327D93947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520513" y="6258756"/>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3" name="Afbeelding 2">
            <a:extLst>
              <a:ext uri="{FF2B5EF4-FFF2-40B4-BE49-F238E27FC236}">
                <a16:creationId xmlns:a16="http://schemas.microsoft.com/office/drawing/2014/main" id="{D93137D6-B7C6-FC2D-5F72-9583845D3266}"/>
              </a:ext>
            </a:extLst>
          </p:cNvPr>
          <p:cNvPicPr>
            <a:picLocks noChangeAspect="1"/>
          </p:cNvPicPr>
          <p:nvPr/>
        </p:nvPicPr>
        <p:blipFill>
          <a:blip r:embed="rId3"/>
          <a:stretch>
            <a:fillRect/>
          </a:stretch>
        </p:blipFill>
        <p:spPr>
          <a:xfrm>
            <a:off x="9992412" y="0"/>
            <a:ext cx="2199588" cy="666843"/>
          </a:xfrm>
          <a:prstGeom prst="rect">
            <a:avLst/>
          </a:prstGeom>
        </p:spPr>
      </p:pic>
      <p:pic>
        <p:nvPicPr>
          <p:cNvPr id="5" name="Afbeelding 4">
            <a:extLst>
              <a:ext uri="{FF2B5EF4-FFF2-40B4-BE49-F238E27FC236}">
                <a16:creationId xmlns:a16="http://schemas.microsoft.com/office/drawing/2014/main" id="{1D476D3B-E6A4-297B-F100-7DA9EB872C27}"/>
              </a:ext>
            </a:extLst>
          </p:cNvPr>
          <p:cNvPicPr>
            <a:picLocks noChangeAspect="1"/>
          </p:cNvPicPr>
          <p:nvPr/>
        </p:nvPicPr>
        <p:blipFill>
          <a:blip r:embed="rId4"/>
          <a:stretch>
            <a:fillRect/>
          </a:stretch>
        </p:blipFill>
        <p:spPr>
          <a:xfrm>
            <a:off x="-70339" y="-90435"/>
            <a:ext cx="428685" cy="2000529"/>
          </a:xfrm>
          <a:prstGeom prst="rect">
            <a:avLst/>
          </a:prstGeom>
        </p:spPr>
      </p:pic>
    </p:spTree>
    <p:extLst>
      <p:ext uri="{BB962C8B-B14F-4D97-AF65-F5344CB8AC3E}">
        <p14:creationId xmlns:p14="http://schemas.microsoft.com/office/powerpoint/2010/main" val="17954804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362D44EE-C852-4460-B8B5-C4F2BC2051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67E20C86-4B59-76E8-71EC-CEE32295C09D}"/>
              </a:ext>
            </a:extLst>
          </p:cNvPr>
          <p:cNvSpPr>
            <a:spLocks noGrp="1"/>
          </p:cNvSpPr>
          <p:nvPr>
            <p:ph type="title"/>
          </p:nvPr>
        </p:nvSpPr>
        <p:spPr>
          <a:xfrm>
            <a:off x="6194716" y="739979"/>
            <a:ext cx="5334930" cy="704774"/>
          </a:xfrm>
        </p:spPr>
        <p:txBody>
          <a:bodyPr vert="horz" lIns="91440" tIns="45720" rIns="91440" bIns="45720" rtlCol="0" anchor="b">
            <a:normAutofit/>
          </a:bodyPr>
          <a:lstStyle/>
          <a:p>
            <a:pPr algn="ctr" defTabSz="914400"/>
            <a:r>
              <a:rPr lang="en-US" sz="4400" b="1" u="sng" dirty="0">
                <a:solidFill>
                  <a:schemeClr val="tx2"/>
                </a:solidFill>
                <a:latin typeface="Poppins" panose="00000500000000000000" pitchFamily="2" charset="0"/>
                <a:cs typeface="Poppins" panose="00000500000000000000" pitchFamily="2" charset="0"/>
              </a:rPr>
              <a:t>Software</a:t>
            </a:r>
            <a:endParaRPr lang="en-US" dirty="0"/>
          </a:p>
        </p:txBody>
      </p:sp>
      <p:sp>
        <p:nvSpPr>
          <p:cNvPr id="13" name="Freeform: Shape 12">
            <a:extLst>
              <a:ext uri="{FF2B5EF4-FFF2-40B4-BE49-F238E27FC236}">
                <a16:creationId xmlns:a16="http://schemas.microsoft.com/office/drawing/2014/main" id="{658970D8-8D1D-4B5C-894B-E871CC865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30529" y="1"/>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Shape 14">
            <a:extLst>
              <a:ext uri="{FF2B5EF4-FFF2-40B4-BE49-F238E27FC236}">
                <a16:creationId xmlns:a16="http://schemas.microsoft.com/office/drawing/2014/main" id="{F227E5B6-9132-43CA-B503-37A18562AD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349052" y="0"/>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03C2051E-A88D-48E5-BACF-AAED178927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2916245"/>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2"/>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Shape 18">
            <a:extLst>
              <a:ext uri="{FF2B5EF4-FFF2-40B4-BE49-F238E27FC236}">
                <a16:creationId xmlns:a16="http://schemas.microsoft.com/office/drawing/2014/main" id="{7821A508-2985-4905-874A-527429BAAB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835649"/>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D2929CB1-0E3C-4B2D-ADC5-0154FB33B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697761" y="5717906"/>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5F2F0C84-BE8C-4DC2-A6D3-30349A801D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520513" y="6258756"/>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7" name="Afbeelding 6">
            <a:extLst>
              <a:ext uri="{FF2B5EF4-FFF2-40B4-BE49-F238E27FC236}">
                <a16:creationId xmlns:a16="http://schemas.microsoft.com/office/drawing/2014/main" id="{022B0720-1EEC-8757-CA9D-D395540DDBB4}"/>
              </a:ext>
            </a:extLst>
          </p:cNvPr>
          <p:cNvPicPr>
            <a:picLocks noChangeAspect="1"/>
          </p:cNvPicPr>
          <p:nvPr/>
        </p:nvPicPr>
        <p:blipFill>
          <a:blip r:embed="rId2"/>
          <a:stretch>
            <a:fillRect/>
          </a:stretch>
        </p:blipFill>
        <p:spPr>
          <a:xfrm>
            <a:off x="9992412" y="0"/>
            <a:ext cx="2199588" cy="666843"/>
          </a:xfrm>
          <a:prstGeom prst="rect">
            <a:avLst/>
          </a:prstGeom>
        </p:spPr>
      </p:pic>
      <p:pic>
        <p:nvPicPr>
          <p:cNvPr id="8" name="Afbeelding 7">
            <a:extLst>
              <a:ext uri="{FF2B5EF4-FFF2-40B4-BE49-F238E27FC236}">
                <a16:creationId xmlns:a16="http://schemas.microsoft.com/office/drawing/2014/main" id="{1D36411A-9076-3C2B-B11E-4E6CD4278182}"/>
              </a:ext>
            </a:extLst>
          </p:cNvPr>
          <p:cNvPicPr>
            <a:picLocks noChangeAspect="1"/>
          </p:cNvPicPr>
          <p:nvPr/>
        </p:nvPicPr>
        <p:blipFill>
          <a:blip r:embed="rId3"/>
          <a:stretch>
            <a:fillRect/>
          </a:stretch>
        </p:blipFill>
        <p:spPr>
          <a:xfrm>
            <a:off x="-70339" y="-90435"/>
            <a:ext cx="428685" cy="2000529"/>
          </a:xfrm>
          <a:prstGeom prst="rect">
            <a:avLst/>
          </a:prstGeom>
        </p:spPr>
      </p:pic>
      <p:pic>
        <p:nvPicPr>
          <p:cNvPr id="13316" name="Picture 4">
            <a:extLst>
              <a:ext uri="{FF2B5EF4-FFF2-40B4-BE49-F238E27FC236}">
                <a16:creationId xmlns:a16="http://schemas.microsoft.com/office/drawing/2014/main" id="{DBA2B604-6BEE-ED05-DF63-121C2C0280C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1564" t="-21614" r="-616" b="27380"/>
          <a:stretch/>
        </p:blipFill>
        <p:spPr bwMode="auto">
          <a:xfrm>
            <a:off x="5314949" y="514350"/>
            <a:ext cx="3654597" cy="3883812"/>
          </a:xfrm>
          <a:prstGeom prst="rect">
            <a:avLst/>
          </a:prstGeom>
          <a:noFill/>
          <a:extLst>
            <a:ext uri="{909E8E84-426E-40DD-AFC4-6F175D3DCCD1}">
              <a14:hiddenFill xmlns:a14="http://schemas.microsoft.com/office/drawing/2010/main">
                <a:solidFill>
                  <a:srgbClr val="FFFFFF"/>
                </a:solidFill>
              </a14:hiddenFill>
            </a:ext>
          </a:extLst>
        </p:spPr>
      </p:pic>
      <p:pic>
        <p:nvPicPr>
          <p:cNvPr id="12" name="Afbeelding 11">
            <a:extLst>
              <a:ext uri="{FF2B5EF4-FFF2-40B4-BE49-F238E27FC236}">
                <a16:creationId xmlns:a16="http://schemas.microsoft.com/office/drawing/2014/main" id="{9492AF2F-5ECC-C5F8-EBAC-71761D56EFD7}"/>
              </a:ext>
            </a:extLst>
          </p:cNvPr>
          <p:cNvPicPr>
            <a:picLocks noChangeAspect="1"/>
          </p:cNvPicPr>
          <p:nvPr/>
        </p:nvPicPr>
        <p:blipFill>
          <a:blip r:embed="rId5"/>
          <a:stretch>
            <a:fillRect/>
          </a:stretch>
        </p:blipFill>
        <p:spPr>
          <a:xfrm>
            <a:off x="723126" y="771525"/>
            <a:ext cx="4435484" cy="4600576"/>
          </a:xfrm>
          <a:prstGeom prst="rect">
            <a:avLst/>
          </a:prstGeom>
        </p:spPr>
      </p:pic>
      <p:pic>
        <p:nvPicPr>
          <p:cNvPr id="16" name="Afbeelding 15" descr="Afbeelding met persoon, fles, overdekt, kleding&#10;&#10;Automatisch gegenereerde beschrijving">
            <a:extLst>
              <a:ext uri="{FF2B5EF4-FFF2-40B4-BE49-F238E27FC236}">
                <a16:creationId xmlns:a16="http://schemas.microsoft.com/office/drawing/2014/main" id="{CD50EAE9-5C39-8448-7711-FF021140A85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134351" y="4038600"/>
            <a:ext cx="3857624" cy="2571749"/>
          </a:xfrm>
          <a:prstGeom prst="rect">
            <a:avLst/>
          </a:prstGeom>
        </p:spPr>
      </p:pic>
    </p:spTree>
    <p:extLst>
      <p:ext uri="{BB962C8B-B14F-4D97-AF65-F5344CB8AC3E}">
        <p14:creationId xmlns:p14="http://schemas.microsoft.com/office/powerpoint/2010/main" val="23221763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ABBA048-7F16-B447-352E-D6A36503E646}"/>
            </a:ext>
          </a:extLst>
        </p:cNvPr>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50EC7D40-EFE7-DB09-4409-671754F39B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2D0D0DDB-4D3F-6E4E-4ED1-09EAD9FF251F}"/>
              </a:ext>
            </a:extLst>
          </p:cNvPr>
          <p:cNvSpPr>
            <a:spLocks noGrp="1"/>
          </p:cNvSpPr>
          <p:nvPr>
            <p:ph type="title"/>
          </p:nvPr>
        </p:nvSpPr>
        <p:spPr>
          <a:xfrm>
            <a:off x="6194716" y="739979"/>
            <a:ext cx="5334930" cy="704774"/>
          </a:xfrm>
        </p:spPr>
        <p:txBody>
          <a:bodyPr vert="horz" lIns="91440" tIns="45720" rIns="91440" bIns="45720" rtlCol="0" anchor="b">
            <a:normAutofit/>
          </a:bodyPr>
          <a:lstStyle/>
          <a:p>
            <a:pPr algn="ctr" defTabSz="914400"/>
            <a:r>
              <a:rPr lang="en-US" sz="4400" b="1" u="sng" dirty="0">
                <a:solidFill>
                  <a:schemeClr val="tx2"/>
                </a:solidFill>
                <a:latin typeface="Poppins" panose="00000500000000000000" pitchFamily="2" charset="0"/>
                <a:cs typeface="Poppins" panose="00000500000000000000" pitchFamily="2" charset="0"/>
              </a:rPr>
              <a:t>Hardware</a:t>
            </a:r>
            <a:endParaRPr lang="en-US" dirty="0"/>
          </a:p>
        </p:txBody>
      </p:sp>
      <p:sp>
        <p:nvSpPr>
          <p:cNvPr id="13" name="Freeform: Shape 12">
            <a:extLst>
              <a:ext uri="{FF2B5EF4-FFF2-40B4-BE49-F238E27FC236}">
                <a16:creationId xmlns:a16="http://schemas.microsoft.com/office/drawing/2014/main" id="{3D7EE11F-3E2E-D016-015F-EF66E03A9D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30529" y="1"/>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Shape 14">
            <a:extLst>
              <a:ext uri="{FF2B5EF4-FFF2-40B4-BE49-F238E27FC236}">
                <a16:creationId xmlns:a16="http://schemas.microsoft.com/office/drawing/2014/main" id="{7F37A11D-615F-BF75-4F8A-D6C132971A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349052" y="0"/>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5218CF08-8CC2-7970-3854-A51DA9CAA5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2916245"/>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2"/>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Shape 18">
            <a:extLst>
              <a:ext uri="{FF2B5EF4-FFF2-40B4-BE49-F238E27FC236}">
                <a16:creationId xmlns:a16="http://schemas.microsoft.com/office/drawing/2014/main" id="{A04796D4-0EF0-88ED-4820-90B81F5C9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835649"/>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6CD2AC7F-44D7-0439-BB0B-75BD7995A7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697761" y="5717906"/>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F9168E40-6194-D557-F462-C4E79D53E1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520513" y="6258756"/>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7" name="Afbeelding 6">
            <a:extLst>
              <a:ext uri="{FF2B5EF4-FFF2-40B4-BE49-F238E27FC236}">
                <a16:creationId xmlns:a16="http://schemas.microsoft.com/office/drawing/2014/main" id="{0B86FD7B-8D2C-1858-0562-644F4413D3DA}"/>
              </a:ext>
            </a:extLst>
          </p:cNvPr>
          <p:cNvPicPr>
            <a:picLocks noChangeAspect="1"/>
          </p:cNvPicPr>
          <p:nvPr/>
        </p:nvPicPr>
        <p:blipFill>
          <a:blip r:embed="rId2"/>
          <a:stretch>
            <a:fillRect/>
          </a:stretch>
        </p:blipFill>
        <p:spPr>
          <a:xfrm>
            <a:off x="9992412" y="0"/>
            <a:ext cx="2199588" cy="666843"/>
          </a:xfrm>
          <a:prstGeom prst="rect">
            <a:avLst/>
          </a:prstGeom>
        </p:spPr>
      </p:pic>
      <p:pic>
        <p:nvPicPr>
          <p:cNvPr id="8" name="Afbeelding 7">
            <a:extLst>
              <a:ext uri="{FF2B5EF4-FFF2-40B4-BE49-F238E27FC236}">
                <a16:creationId xmlns:a16="http://schemas.microsoft.com/office/drawing/2014/main" id="{2481786F-256D-7335-FFFB-902DD9144673}"/>
              </a:ext>
            </a:extLst>
          </p:cNvPr>
          <p:cNvPicPr>
            <a:picLocks noChangeAspect="1"/>
          </p:cNvPicPr>
          <p:nvPr/>
        </p:nvPicPr>
        <p:blipFill>
          <a:blip r:embed="rId3"/>
          <a:stretch>
            <a:fillRect/>
          </a:stretch>
        </p:blipFill>
        <p:spPr>
          <a:xfrm>
            <a:off x="-70339" y="-90435"/>
            <a:ext cx="428685" cy="2000529"/>
          </a:xfrm>
          <a:prstGeom prst="rect">
            <a:avLst/>
          </a:prstGeom>
        </p:spPr>
      </p:pic>
      <p:pic>
        <p:nvPicPr>
          <p:cNvPr id="10" name="Afbeelding 9">
            <a:extLst>
              <a:ext uri="{FF2B5EF4-FFF2-40B4-BE49-F238E27FC236}">
                <a16:creationId xmlns:a16="http://schemas.microsoft.com/office/drawing/2014/main" id="{E15B7867-9A6D-A8D5-8D70-2D5657A73A73}"/>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9957" b="96537" l="2647" r="97941">
                        <a14:foregroundMark x1="15588" y1="74026" x2="15588" y2="74026"/>
                        <a14:foregroundMark x1="7059" y1="83550" x2="27353" y2="86147"/>
                        <a14:foregroundMark x1="12353" y1="93506" x2="61176" y2="94805"/>
                        <a14:foregroundMark x1="36471" y1="91342" x2="83235" y2="82684"/>
                        <a14:foregroundMark x1="45882" y1="88312" x2="60588" y2="78355"/>
                        <a14:foregroundMark x1="60588" y1="78355" x2="51765" y2="70130"/>
                        <a14:foregroundMark x1="4412" y1="54113" x2="16471" y2="63203"/>
                        <a14:foregroundMark x1="16471" y1="63203" x2="15588" y2="83550"/>
                        <a14:foregroundMark x1="15588" y1="83550" x2="49412" y2="87013"/>
                        <a14:foregroundMark x1="49412" y1="87013" x2="94118" y2="83117"/>
                        <a14:foregroundMark x1="94118" y1="83117" x2="83235" y2="53680"/>
                        <a14:foregroundMark x1="83235" y1="53680" x2="65000" y2="25541"/>
                        <a14:foregroundMark x1="65000" y1="25541" x2="57941" y2="20346"/>
                        <a14:foregroundMark x1="82059" y1="43723" x2="98529" y2="58874"/>
                        <a14:foregroundMark x1="96176" y1="87446" x2="35000" y2="90043"/>
                        <a14:foregroundMark x1="95294" y1="92208" x2="36471" y2="96537"/>
                        <a14:foregroundMark x1="2647" y1="93506" x2="4706" y2="72294"/>
                      </a14:backgroundRemoval>
                    </a14:imgEffect>
                  </a14:imgLayer>
                </a14:imgProps>
              </a:ext>
            </a:extLst>
          </a:blip>
          <a:stretch>
            <a:fillRect/>
          </a:stretch>
        </p:blipFill>
        <p:spPr>
          <a:xfrm>
            <a:off x="1065666" y="-283862"/>
            <a:ext cx="4861314" cy="3302834"/>
          </a:xfrm>
          <a:prstGeom prst="rect">
            <a:avLst/>
          </a:prstGeom>
        </p:spPr>
      </p:pic>
      <p:sp>
        <p:nvSpPr>
          <p:cNvPr id="12" name="Rechthoek 11">
            <a:extLst>
              <a:ext uri="{FF2B5EF4-FFF2-40B4-BE49-F238E27FC236}">
                <a16:creationId xmlns:a16="http://schemas.microsoft.com/office/drawing/2014/main" id="{49BBA074-BE67-DE1E-AF81-7CF3243C72EC}"/>
              </a:ext>
            </a:extLst>
          </p:cNvPr>
          <p:cNvSpPr/>
          <p:nvPr/>
        </p:nvSpPr>
        <p:spPr>
          <a:xfrm rot="3040886">
            <a:off x="4305143" y="1039709"/>
            <a:ext cx="1799771" cy="3184189"/>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nl-BE"/>
          </a:p>
        </p:txBody>
      </p:sp>
      <p:sp>
        <p:nvSpPr>
          <p:cNvPr id="14" name="Rechthoek 13">
            <a:extLst>
              <a:ext uri="{FF2B5EF4-FFF2-40B4-BE49-F238E27FC236}">
                <a16:creationId xmlns:a16="http://schemas.microsoft.com/office/drawing/2014/main" id="{07D4EBC2-5E31-C16A-C419-2081D3A2BCC1}"/>
              </a:ext>
            </a:extLst>
          </p:cNvPr>
          <p:cNvSpPr/>
          <p:nvPr/>
        </p:nvSpPr>
        <p:spPr>
          <a:xfrm rot="5579720">
            <a:off x="1670799" y="1830736"/>
            <a:ext cx="1799771" cy="3184189"/>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nl-BE"/>
          </a:p>
        </p:txBody>
      </p:sp>
      <p:sp>
        <p:nvSpPr>
          <p:cNvPr id="16" name="Rechthoek 15">
            <a:extLst>
              <a:ext uri="{FF2B5EF4-FFF2-40B4-BE49-F238E27FC236}">
                <a16:creationId xmlns:a16="http://schemas.microsoft.com/office/drawing/2014/main" id="{1889E503-4820-C299-CFCD-EDF954E21E84}"/>
              </a:ext>
            </a:extLst>
          </p:cNvPr>
          <p:cNvSpPr/>
          <p:nvPr/>
        </p:nvSpPr>
        <p:spPr>
          <a:xfrm rot="2496772">
            <a:off x="549544" y="1981959"/>
            <a:ext cx="1926826" cy="753713"/>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nl-BE"/>
          </a:p>
        </p:txBody>
      </p:sp>
      <p:pic>
        <p:nvPicPr>
          <p:cNvPr id="9" name="Afbeelding 8" descr="Afbeelding met elektronica, kabel, Elektronische engineering, computer&#10;&#10;Automatisch gegenereerde beschrijving">
            <a:extLst>
              <a:ext uri="{FF2B5EF4-FFF2-40B4-BE49-F238E27FC236}">
                <a16:creationId xmlns:a16="http://schemas.microsoft.com/office/drawing/2014/main" id="{1914EF28-961F-4116-1552-4E9FD6095973}"/>
              </a:ext>
            </a:extLst>
          </p:cNvPr>
          <p:cNvPicPr>
            <a:picLocks noChangeAspect="1"/>
          </p:cNvPicPr>
          <p:nvPr/>
        </p:nvPicPr>
        <p:blipFill>
          <a:blip r:embed="rId6">
            <a:extLst>
              <a:ext uri="{28A0092B-C50C-407E-A947-70E740481C1C}">
                <a14:useLocalDpi xmlns:a14="http://schemas.microsoft.com/office/drawing/2010/main" val="0"/>
              </a:ext>
            </a:extLst>
          </a:blip>
          <a:srcRect t="35132" r="15573" b="3280"/>
          <a:stretch/>
        </p:blipFill>
        <p:spPr>
          <a:xfrm>
            <a:off x="1651909" y="2623725"/>
            <a:ext cx="3689350" cy="3588390"/>
          </a:xfrm>
          <a:prstGeom prst="rect">
            <a:avLst/>
          </a:prstGeom>
        </p:spPr>
      </p:pic>
      <p:sp>
        <p:nvSpPr>
          <p:cNvPr id="18" name="Rechthoek 17">
            <a:extLst>
              <a:ext uri="{FF2B5EF4-FFF2-40B4-BE49-F238E27FC236}">
                <a16:creationId xmlns:a16="http://schemas.microsoft.com/office/drawing/2014/main" id="{58F6B6CE-8D43-36D1-B698-172E8B2BF4EA}"/>
              </a:ext>
            </a:extLst>
          </p:cNvPr>
          <p:cNvSpPr/>
          <p:nvPr/>
        </p:nvSpPr>
        <p:spPr>
          <a:xfrm rot="3040886">
            <a:off x="4507533" y="1986772"/>
            <a:ext cx="1799771" cy="1624922"/>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nl-BE"/>
          </a:p>
        </p:txBody>
      </p:sp>
      <p:sp>
        <p:nvSpPr>
          <p:cNvPr id="20" name="Rechthoek 19">
            <a:extLst>
              <a:ext uri="{FF2B5EF4-FFF2-40B4-BE49-F238E27FC236}">
                <a16:creationId xmlns:a16="http://schemas.microsoft.com/office/drawing/2014/main" id="{66D4EC23-0EF0-2F3C-1A84-7A6E93EBA017}"/>
              </a:ext>
            </a:extLst>
          </p:cNvPr>
          <p:cNvSpPr/>
          <p:nvPr/>
        </p:nvSpPr>
        <p:spPr>
          <a:xfrm rot="1912156">
            <a:off x="529034" y="2019756"/>
            <a:ext cx="1620842" cy="1429388"/>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nl-BE"/>
          </a:p>
        </p:txBody>
      </p:sp>
      <p:sp>
        <p:nvSpPr>
          <p:cNvPr id="22" name="Rechthoek 21">
            <a:extLst>
              <a:ext uri="{FF2B5EF4-FFF2-40B4-BE49-F238E27FC236}">
                <a16:creationId xmlns:a16="http://schemas.microsoft.com/office/drawing/2014/main" id="{B2090EBA-51E9-8D88-794D-A2DC987314A2}"/>
              </a:ext>
            </a:extLst>
          </p:cNvPr>
          <p:cNvSpPr/>
          <p:nvPr/>
        </p:nvSpPr>
        <p:spPr>
          <a:xfrm rot="5400000">
            <a:off x="1805849" y="5444684"/>
            <a:ext cx="1026643" cy="1429388"/>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nl-BE"/>
          </a:p>
        </p:txBody>
      </p:sp>
      <p:pic>
        <p:nvPicPr>
          <p:cNvPr id="5" name="Afbeelding 4" descr="Afbeelding met persoon, overdekt, computer, person&#10;&#10;Automatisch gegenereerde beschrijving">
            <a:extLst>
              <a:ext uri="{FF2B5EF4-FFF2-40B4-BE49-F238E27FC236}">
                <a16:creationId xmlns:a16="http://schemas.microsoft.com/office/drawing/2014/main" id="{653489BA-2930-3D95-C271-C6DA61431B5A}"/>
              </a:ext>
            </a:extLst>
          </p:cNvPr>
          <p:cNvPicPr>
            <a:picLocks noChangeAspect="1"/>
          </p:cNvPicPr>
          <p:nvPr/>
        </p:nvPicPr>
        <p:blipFill>
          <a:blip r:embed="rId7">
            <a:extLst>
              <a:ext uri="{28A0092B-C50C-407E-A947-70E740481C1C}">
                <a14:useLocalDpi xmlns:a14="http://schemas.microsoft.com/office/drawing/2010/main" val="0"/>
              </a:ext>
            </a:extLst>
          </a:blip>
          <a:srcRect l="19123"/>
          <a:stretch/>
        </p:blipFill>
        <p:spPr>
          <a:xfrm rot="16200000">
            <a:off x="6331068" y="2006715"/>
            <a:ext cx="5130568" cy="4229102"/>
          </a:xfrm>
          <a:prstGeom prst="rect">
            <a:avLst/>
          </a:prstGeom>
        </p:spPr>
      </p:pic>
    </p:spTree>
    <p:extLst>
      <p:ext uri="{BB962C8B-B14F-4D97-AF65-F5344CB8AC3E}">
        <p14:creationId xmlns:p14="http://schemas.microsoft.com/office/powerpoint/2010/main" val="16590829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980CD85-82E1-3B50-7F32-2E63381A999E}"/>
            </a:ext>
          </a:extLst>
        </p:cNvPr>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45D699D8-11FB-F5D0-FE31-F5BBBB6408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CF60371A-D93A-8B43-7E0D-06BF772EB2A9}"/>
              </a:ext>
            </a:extLst>
          </p:cNvPr>
          <p:cNvSpPr>
            <a:spLocks noGrp="1"/>
          </p:cNvSpPr>
          <p:nvPr>
            <p:ph type="title"/>
          </p:nvPr>
        </p:nvSpPr>
        <p:spPr>
          <a:xfrm>
            <a:off x="6194716" y="739979"/>
            <a:ext cx="5334930" cy="704774"/>
          </a:xfrm>
        </p:spPr>
        <p:txBody>
          <a:bodyPr vert="horz" lIns="91440" tIns="45720" rIns="91440" bIns="45720" rtlCol="0" anchor="b">
            <a:normAutofit/>
          </a:bodyPr>
          <a:lstStyle/>
          <a:p>
            <a:pPr algn="ctr" defTabSz="914400"/>
            <a:r>
              <a:rPr lang="en-US" sz="4400" b="1" u="sng" dirty="0" err="1">
                <a:solidFill>
                  <a:schemeClr val="tx2"/>
                </a:solidFill>
                <a:latin typeface="Poppins" panose="00000500000000000000" pitchFamily="2" charset="0"/>
                <a:cs typeface="Poppins" panose="00000500000000000000" pitchFamily="2" charset="0"/>
              </a:rPr>
              <a:t>Testen</a:t>
            </a:r>
            <a:endParaRPr lang="en-US" dirty="0"/>
          </a:p>
        </p:txBody>
      </p:sp>
      <p:sp>
        <p:nvSpPr>
          <p:cNvPr id="13" name="Freeform: Shape 12">
            <a:extLst>
              <a:ext uri="{FF2B5EF4-FFF2-40B4-BE49-F238E27FC236}">
                <a16:creationId xmlns:a16="http://schemas.microsoft.com/office/drawing/2014/main" id="{278A3158-F546-1C43-D519-0DE6D9005C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30529" y="1"/>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Shape 14">
            <a:extLst>
              <a:ext uri="{FF2B5EF4-FFF2-40B4-BE49-F238E27FC236}">
                <a16:creationId xmlns:a16="http://schemas.microsoft.com/office/drawing/2014/main" id="{12AF8F8C-0D98-9E1A-77D3-E9D723665E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349052" y="0"/>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CF68E3E9-BCDB-9895-CF11-B3D7F36DAF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2916245"/>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2"/>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Shape 18">
            <a:extLst>
              <a:ext uri="{FF2B5EF4-FFF2-40B4-BE49-F238E27FC236}">
                <a16:creationId xmlns:a16="http://schemas.microsoft.com/office/drawing/2014/main" id="{25F6D577-AE13-C44B-7ADE-CFD8D4CD88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835649"/>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81A4127C-0EFC-0C97-7A6D-C9ADC1AA4A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697761" y="5717906"/>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92B7CB25-D5CA-E338-6B3F-E3CE0D8082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520513" y="6258756"/>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13314" name="Picture 2">
            <a:extLst>
              <a:ext uri="{FF2B5EF4-FFF2-40B4-BE49-F238E27FC236}">
                <a16:creationId xmlns:a16="http://schemas.microsoft.com/office/drawing/2014/main" id="{776173C7-2DB5-624C-2AD2-E89710E68DB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9926" b="17463"/>
          <a:stretch/>
        </p:blipFill>
        <p:spPr bwMode="auto">
          <a:xfrm>
            <a:off x="761593" y="865761"/>
            <a:ext cx="4832997" cy="4679005"/>
          </a:xfrm>
          <a:prstGeom prst="rect">
            <a:avLst/>
          </a:prstGeom>
          <a:noFill/>
          <a:extLst>
            <a:ext uri="{909E8E84-426E-40DD-AFC4-6F175D3DCCD1}">
              <a14:hiddenFill xmlns:a14="http://schemas.microsoft.com/office/drawing/2010/main">
                <a:solidFill>
                  <a:srgbClr val="FFFFFF"/>
                </a:solidFill>
              </a14:hiddenFill>
            </a:ext>
          </a:extLst>
        </p:spPr>
      </p:pic>
      <p:pic>
        <p:nvPicPr>
          <p:cNvPr id="7" name="Afbeelding 6">
            <a:extLst>
              <a:ext uri="{FF2B5EF4-FFF2-40B4-BE49-F238E27FC236}">
                <a16:creationId xmlns:a16="http://schemas.microsoft.com/office/drawing/2014/main" id="{700A411C-D190-EE69-C499-F5915AF53C39}"/>
              </a:ext>
            </a:extLst>
          </p:cNvPr>
          <p:cNvPicPr>
            <a:picLocks noChangeAspect="1"/>
          </p:cNvPicPr>
          <p:nvPr/>
        </p:nvPicPr>
        <p:blipFill>
          <a:blip r:embed="rId3"/>
          <a:stretch>
            <a:fillRect/>
          </a:stretch>
        </p:blipFill>
        <p:spPr>
          <a:xfrm>
            <a:off x="9992412" y="0"/>
            <a:ext cx="2199588" cy="666843"/>
          </a:xfrm>
          <a:prstGeom prst="rect">
            <a:avLst/>
          </a:prstGeom>
        </p:spPr>
      </p:pic>
      <p:pic>
        <p:nvPicPr>
          <p:cNvPr id="8" name="Afbeelding 7">
            <a:extLst>
              <a:ext uri="{FF2B5EF4-FFF2-40B4-BE49-F238E27FC236}">
                <a16:creationId xmlns:a16="http://schemas.microsoft.com/office/drawing/2014/main" id="{BBA509C4-5E05-880C-9920-7DA1252BBC1F}"/>
              </a:ext>
            </a:extLst>
          </p:cNvPr>
          <p:cNvPicPr>
            <a:picLocks noChangeAspect="1"/>
          </p:cNvPicPr>
          <p:nvPr/>
        </p:nvPicPr>
        <p:blipFill>
          <a:blip r:embed="rId4"/>
          <a:stretch>
            <a:fillRect/>
          </a:stretch>
        </p:blipFill>
        <p:spPr>
          <a:xfrm>
            <a:off x="-70339" y="-90435"/>
            <a:ext cx="428685" cy="2000529"/>
          </a:xfrm>
          <a:prstGeom prst="rect">
            <a:avLst/>
          </a:prstGeom>
        </p:spPr>
      </p:pic>
      <p:pic>
        <p:nvPicPr>
          <p:cNvPr id="13316" name="Picture 4">
            <a:extLst>
              <a:ext uri="{FF2B5EF4-FFF2-40B4-BE49-F238E27FC236}">
                <a16:creationId xmlns:a16="http://schemas.microsoft.com/office/drawing/2014/main" id="{1EA26439-FCA7-BF12-EBD0-2AAB4A7D735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t="2883" b="2883"/>
          <a:stretch/>
        </p:blipFill>
        <p:spPr bwMode="auto">
          <a:xfrm>
            <a:off x="6294882" y="2505456"/>
            <a:ext cx="5143500" cy="32278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93886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0E68821-A42B-CD14-3655-5D4668534BE2}"/>
            </a:ext>
          </a:extLst>
        </p:cNvPr>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5FEB74C3-056D-D5FA-4934-F03E4CB77F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12594139-5E2C-E059-3A9D-85725F724AB9}"/>
              </a:ext>
            </a:extLst>
          </p:cNvPr>
          <p:cNvSpPr>
            <a:spLocks noGrp="1"/>
          </p:cNvSpPr>
          <p:nvPr>
            <p:ph type="title"/>
          </p:nvPr>
        </p:nvSpPr>
        <p:spPr>
          <a:xfrm>
            <a:off x="6194716" y="739979"/>
            <a:ext cx="5334930" cy="704774"/>
          </a:xfrm>
        </p:spPr>
        <p:txBody>
          <a:bodyPr vert="horz" lIns="91440" tIns="45720" rIns="91440" bIns="45720" rtlCol="0" anchor="b">
            <a:normAutofit/>
          </a:bodyPr>
          <a:lstStyle/>
          <a:p>
            <a:pPr algn="ctr" defTabSz="914400"/>
            <a:r>
              <a:rPr lang="en-US" sz="4400" b="1" u="sng" dirty="0" err="1">
                <a:solidFill>
                  <a:schemeClr val="tx2"/>
                </a:solidFill>
                <a:latin typeface="Poppins" panose="00000500000000000000" pitchFamily="2" charset="0"/>
                <a:cs typeface="Poppins" panose="00000500000000000000" pitchFamily="2" charset="0"/>
              </a:rPr>
              <a:t>Problemen</a:t>
            </a:r>
            <a:endParaRPr lang="en-US" dirty="0"/>
          </a:p>
        </p:txBody>
      </p:sp>
      <p:sp>
        <p:nvSpPr>
          <p:cNvPr id="13" name="Freeform: Shape 12">
            <a:extLst>
              <a:ext uri="{FF2B5EF4-FFF2-40B4-BE49-F238E27FC236}">
                <a16:creationId xmlns:a16="http://schemas.microsoft.com/office/drawing/2014/main" id="{CA72269D-2F8E-7E9A-5FC6-C1E920AA31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30529" y="1"/>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Shape 14">
            <a:extLst>
              <a:ext uri="{FF2B5EF4-FFF2-40B4-BE49-F238E27FC236}">
                <a16:creationId xmlns:a16="http://schemas.microsoft.com/office/drawing/2014/main" id="{A98B5F7F-D6CB-174E-BF99-F90E58D656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349052" y="0"/>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C5DEC556-D9D3-9705-79B9-CDBA934DB1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2916245"/>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2"/>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Shape 18">
            <a:extLst>
              <a:ext uri="{FF2B5EF4-FFF2-40B4-BE49-F238E27FC236}">
                <a16:creationId xmlns:a16="http://schemas.microsoft.com/office/drawing/2014/main" id="{4EC97B7B-41C5-5BA0-F23E-F0113A5C75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835649"/>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6BA60B07-F5C8-1D3F-6721-550FAB416F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697761" y="5717906"/>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C2BEFCFE-8515-1B07-CC68-4F87A89EE5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520513" y="6258756"/>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7" name="Afbeelding 6">
            <a:extLst>
              <a:ext uri="{FF2B5EF4-FFF2-40B4-BE49-F238E27FC236}">
                <a16:creationId xmlns:a16="http://schemas.microsoft.com/office/drawing/2014/main" id="{D599C6CC-61E1-ABA0-E885-3F6802263693}"/>
              </a:ext>
            </a:extLst>
          </p:cNvPr>
          <p:cNvPicPr>
            <a:picLocks noChangeAspect="1"/>
          </p:cNvPicPr>
          <p:nvPr/>
        </p:nvPicPr>
        <p:blipFill>
          <a:blip r:embed="rId2"/>
          <a:stretch>
            <a:fillRect/>
          </a:stretch>
        </p:blipFill>
        <p:spPr>
          <a:xfrm>
            <a:off x="9992412" y="0"/>
            <a:ext cx="2199588" cy="666843"/>
          </a:xfrm>
          <a:prstGeom prst="rect">
            <a:avLst/>
          </a:prstGeom>
        </p:spPr>
      </p:pic>
      <p:pic>
        <p:nvPicPr>
          <p:cNvPr id="8" name="Afbeelding 7">
            <a:extLst>
              <a:ext uri="{FF2B5EF4-FFF2-40B4-BE49-F238E27FC236}">
                <a16:creationId xmlns:a16="http://schemas.microsoft.com/office/drawing/2014/main" id="{931C87B0-19E3-C6F1-2C61-BBA47D3CE4ED}"/>
              </a:ext>
            </a:extLst>
          </p:cNvPr>
          <p:cNvPicPr>
            <a:picLocks noChangeAspect="1"/>
          </p:cNvPicPr>
          <p:nvPr/>
        </p:nvPicPr>
        <p:blipFill>
          <a:blip r:embed="rId3"/>
          <a:stretch>
            <a:fillRect/>
          </a:stretch>
        </p:blipFill>
        <p:spPr>
          <a:xfrm>
            <a:off x="-70339" y="-90435"/>
            <a:ext cx="428685" cy="2000529"/>
          </a:xfrm>
          <a:prstGeom prst="rect">
            <a:avLst/>
          </a:prstGeom>
        </p:spPr>
      </p:pic>
      <p:pic>
        <p:nvPicPr>
          <p:cNvPr id="13316" name="Picture 4">
            <a:extLst>
              <a:ext uri="{FF2B5EF4-FFF2-40B4-BE49-F238E27FC236}">
                <a16:creationId xmlns:a16="http://schemas.microsoft.com/office/drawing/2014/main" id="{E09BD846-DCED-7C16-086C-61277DD4CB4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01" t="28735" r="601" b="53798"/>
          <a:stretch/>
        </p:blipFill>
        <p:spPr bwMode="auto">
          <a:xfrm>
            <a:off x="6209157" y="5057951"/>
            <a:ext cx="4944618" cy="1152350"/>
          </a:xfrm>
          <a:prstGeom prst="rect">
            <a:avLst/>
          </a:prstGeom>
          <a:noFill/>
          <a:extLst>
            <a:ext uri="{909E8E84-426E-40DD-AFC4-6F175D3DCCD1}">
              <a14:hiddenFill xmlns:a14="http://schemas.microsoft.com/office/drawing/2010/main">
                <a:solidFill>
                  <a:srgbClr val="FFFFFF"/>
                </a:solidFill>
              </a14:hiddenFill>
            </a:ext>
          </a:extLst>
        </p:spPr>
      </p:pic>
      <p:pic>
        <p:nvPicPr>
          <p:cNvPr id="10" name="Afbeelding 9">
            <a:extLst>
              <a:ext uri="{FF2B5EF4-FFF2-40B4-BE49-F238E27FC236}">
                <a16:creationId xmlns:a16="http://schemas.microsoft.com/office/drawing/2014/main" id="{6A0458B3-4F93-DDF0-0826-CE0B0836976C}"/>
              </a:ext>
            </a:extLst>
          </p:cNvPr>
          <p:cNvPicPr>
            <a:picLocks noChangeAspect="1"/>
          </p:cNvPicPr>
          <p:nvPr/>
        </p:nvPicPr>
        <p:blipFill>
          <a:blip r:embed="rId5">
            <a:extLst>
              <a:ext uri="{28A0092B-C50C-407E-A947-70E740481C1C}">
                <a14:useLocalDpi xmlns:a14="http://schemas.microsoft.com/office/drawing/2010/main" val="0"/>
              </a:ext>
            </a:extLst>
          </a:blip>
          <a:srcRect t="12218"/>
          <a:stretch/>
        </p:blipFill>
        <p:spPr>
          <a:xfrm>
            <a:off x="1016000" y="667656"/>
            <a:ext cx="4187599" cy="4901293"/>
          </a:xfrm>
          <a:prstGeom prst="rect">
            <a:avLst/>
          </a:prstGeom>
        </p:spPr>
      </p:pic>
      <p:pic>
        <p:nvPicPr>
          <p:cNvPr id="4" name="Afbeelding 3" descr="Afbeelding met persoon, overdekt, computer, computer&#10;&#10;Automatisch gegenereerde beschrijving">
            <a:extLst>
              <a:ext uri="{FF2B5EF4-FFF2-40B4-BE49-F238E27FC236}">
                <a16:creationId xmlns:a16="http://schemas.microsoft.com/office/drawing/2014/main" id="{D73B9C6E-2B49-A6F1-ED33-8FA84293510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38876" y="1577975"/>
            <a:ext cx="4933950" cy="3289300"/>
          </a:xfrm>
          <a:prstGeom prst="rect">
            <a:avLst/>
          </a:prstGeom>
        </p:spPr>
      </p:pic>
    </p:spTree>
    <p:extLst>
      <p:ext uri="{BB962C8B-B14F-4D97-AF65-F5344CB8AC3E}">
        <p14:creationId xmlns:p14="http://schemas.microsoft.com/office/powerpoint/2010/main" val="24555689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1D690C-0982-E79D-8D71-804CFD9E5720}"/>
            </a:ext>
          </a:extLst>
        </p:cNvPr>
        <p:cNvGrpSpPr/>
        <p:nvPr/>
      </p:nvGrpSpPr>
      <p:grpSpPr>
        <a:xfrm>
          <a:off x="0" y="0"/>
          <a:ext cx="0" cy="0"/>
          <a:chOff x="0" y="0"/>
          <a:chExt cx="0" cy="0"/>
        </a:xfrm>
      </p:grpSpPr>
      <p:pic>
        <p:nvPicPr>
          <p:cNvPr id="26" name="Afbeelding 25" descr="Afbeelding met bliksem, Donder, licht, storm&#10;&#10;Automatisch gegenereerde beschrijving">
            <a:extLst>
              <a:ext uri="{FF2B5EF4-FFF2-40B4-BE49-F238E27FC236}">
                <a16:creationId xmlns:a16="http://schemas.microsoft.com/office/drawing/2014/main" id="{5AD665E2-6E90-C274-C2D1-E2512940204E}"/>
              </a:ext>
            </a:extLst>
          </p:cNvPr>
          <p:cNvPicPr>
            <a:picLocks noChangeAspect="1"/>
          </p:cNvPicPr>
          <p:nvPr/>
        </p:nvPicPr>
        <p:blipFill>
          <a:blip r:embed="rId3">
            <a:alphaModFix amt="20000"/>
            <a:extLst>
              <a:ext uri="{BEBA8EAE-BF5A-486C-A8C5-ECC9F3942E4B}">
                <a14:imgProps xmlns:a14="http://schemas.microsoft.com/office/drawing/2010/main">
                  <a14:imgLayer r:embed="rId4">
                    <a14:imgEffect>
                      <a14:artisticGlowEdges/>
                    </a14:imgEffect>
                  </a14:imgLayer>
                </a14:imgProps>
              </a:ext>
              <a:ext uri="{28A0092B-C50C-407E-A947-70E740481C1C}">
                <a14:useLocalDpi xmlns:a14="http://schemas.microsoft.com/office/drawing/2010/main" val="0"/>
              </a:ext>
            </a:extLst>
          </a:blip>
          <a:stretch>
            <a:fillRect/>
          </a:stretch>
        </p:blipFill>
        <p:spPr>
          <a:xfrm>
            <a:off x="0" y="2110825"/>
            <a:ext cx="12192000" cy="4827100"/>
          </a:xfrm>
          <a:prstGeom prst="rect">
            <a:avLst/>
          </a:prstGeom>
        </p:spPr>
      </p:pic>
      <p:sp>
        <p:nvSpPr>
          <p:cNvPr id="5" name="Rechthoek 4">
            <a:extLst>
              <a:ext uri="{FF2B5EF4-FFF2-40B4-BE49-F238E27FC236}">
                <a16:creationId xmlns:a16="http://schemas.microsoft.com/office/drawing/2014/main" id="{CCAB982E-A6A7-FCA3-438B-381F2CB49D40}"/>
              </a:ext>
            </a:extLst>
          </p:cNvPr>
          <p:cNvSpPr/>
          <p:nvPr/>
        </p:nvSpPr>
        <p:spPr>
          <a:xfrm>
            <a:off x="600350" y="809351"/>
            <a:ext cx="10790133" cy="1323439"/>
          </a:xfrm>
          <a:prstGeom prst="rect">
            <a:avLst/>
          </a:prstGeom>
          <a:noFill/>
        </p:spPr>
        <p:txBody>
          <a:bodyPr wrap="none" lIns="91440" tIns="45720" rIns="91440" bIns="45720">
            <a:spAutoFit/>
          </a:bodyPr>
          <a:lstStyle/>
          <a:p>
            <a:pPr algn="ctr"/>
            <a:r>
              <a:rPr lang="nl-BE" sz="8000" dirty="0">
                <a:ln w="0">
                  <a:solidFill>
                    <a:schemeClr val="accent4">
                      <a:lumMod val="40000"/>
                      <a:lumOff val="60000"/>
                    </a:schemeClr>
                  </a:solidFill>
                </a:ln>
                <a:effectLst>
                  <a:reflection blurRad="6350" stA="53000" endA="300" endPos="35500" dir="5400000" sy="-90000" algn="bl" rotWithShape="0"/>
                </a:effectLst>
                <a:latin typeface="Poppins" panose="00000500000000000000" pitchFamily="2" charset="0"/>
                <a:cs typeface="Poppins" panose="00000500000000000000" pitchFamily="2" charset="0"/>
              </a:rPr>
              <a:t>You </a:t>
            </a:r>
            <a:r>
              <a:rPr lang="nl-BE" sz="8000" dirty="0" err="1">
                <a:ln w="0">
                  <a:solidFill>
                    <a:schemeClr val="accent4">
                      <a:lumMod val="40000"/>
                      <a:lumOff val="60000"/>
                    </a:schemeClr>
                  </a:solidFill>
                </a:ln>
                <a:effectLst>
                  <a:reflection blurRad="6350" stA="53000" endA="300" endPos="35500" dir="5400000" sy="-90000" algn="bl" rotWithShape="0"/>
                </a:effectLst>
                <a:latin typeface="Poppins" panose="00000500000000000000" pitchFamily="2" charset="0"/>
                <a:cs typeface="Poppins" panose="00000500000000000000" pitchFamily="2" charset="0"/>
              </a:rPr>
              <a:t>just</a:t>
            </a:r>
            <a:r>
              <a:rPr lang="nl-BE" sz="8000" dirty="0">
                <a:ln w="0">
                  <a:solidFill>
                    <a:schemeClr val="accent4">
                      <a:lumMod val="40000"/>
                      <a:lumOff val="60000"/>
                    </a:schemeClr>
                  </a:solidFill>
                </a:ln>
                <a:effectLst>
                  <a:reflection blurRad="6350" stA="53000" endA="300" endPos="35500" dir="5400000" sy="-90000" algn="bl" rotWithShape="0"/>
                </a:effectLst>
                <a:latin typeface="Poppins" panose="00000500000000000000" pitchFamily="2" charset="0"/>
                <a:cs typeface="Poppins" panose="00000500000000000000" pitchFamily="2" charset="0"/>
              </a:rPr>
              <a:t> </a:t>
            </a:r>
            <a:r>
              <a:rPr lang="nl-BE" sz="8000" dirty="0" err="1">
                <a:ln w="0">
                  <a:solidFill>
                    <a:schemeClr val="accent4">
                      <a:lumMod val="40000"/>
                      <a:lumOff val="60000"/>
                    </a:schemeClr>
                  </a:solidFill>
                </a:ln>
                <a:effectLst>
                  <a:reflection blurRad="6350" stA="53000" endA="300" endPos="35500" dir="5400000" sy="-90000" algn="bl" rotWithShape="0"/>
                </a:effectLst>
                <a:latin typeface="Poppins" panose="00000500000000000000" pitchFamily="2" charset="0"/>
                <a:cs typeface="Poppins" panose="00000500000000000000" pitchFamily="2" charset="0"/>
              </a:rPr>
              <a:t>got</a:t>
            </a:r>
            <a:r>
              <a:rPr lang="nl-BE" sz="8000" dirty="0">
                <a:ln w="0">
                  <a:solidFill>
                    <a:schemeClr val="accent4">
                      <a:lumMod val="40000"/>
                      <a:lumOff val="60000"/>
                    </a:schemeClr>
                  </a:solidFill>
                </a:ln>
                <a:effectLst>
                  <a:reflection blurRad="6350" stA="53000" endA="300" endPos="35500" dir="5400000" sy="-90000" algn="bl" rotWithShape="0"/>
                </a:effectLst>
                <a:latin typeface="Poppins" panose="00000500000000000000" pitchFamily="2" charset="0"/>
                <a:cs typeface="Poppins" panose="00000500000000000000" pitchFamily="2" charset="0"/>
              </a:rPr>
              <a:t> </a:t>
            </a:r>
            <a:r>
              <a:rPr lang="nl-BE" sz="8000" dirty="0" err="1">
                <a:ln w="0">
                  <a:solidFill>
                    <a:schemeClr val="accent4">
                      <a:lumMod val="40000"/>
                      <a:lumOff val="60000"/>
                    </a:schemeClr>
                  </a:solidFill>
                </a:ln>
                <a:effectLst>
                  <a:reflection blurRad="6350" stA="53000" endA="300" endPos="35500" dir="5400000" sy="-90000" algn="bl" rotWithShape="0"/>
                </a:effectLst>
                <a:latin typeface="Poppins" panose="00000500000000000000" pitchFamily="2" charset="0"/>
                <a:cs typeface="Poppins" panose="00000500000000000000" pitchFamily="2" charset="0"/>
              </a:rPr>
              <a:t>sensor’d</a:t>
            </a:r>
            <a:endParaRPr lang="nl-BE" sz="8000" dirty="0">
              <a:ln w="0">
                <a:solidFill>
                  <a:schemeClr val="accent4">
                    <a:lumMod val="40000"/>
                    <a:lumOff val="60000"/>
                  </a:schemeClr>
                </a:solidFill>
              </a:ln>
              <a:effectLst>
                <a:reflection blurRad="6350" stA="53000" endA="300" endPos="35500" dir="5400000" sy="-90000" algn="bl" rotWithShape="0"/>
              </a:effectLst>
              <a:latin typeface="Poppins" panose="00000500000000000000" pitchFamily="2" charset="0"/>
              <a:cs typeface="Poppins" panose="00000500000000000000" pitchFamily="2" charset="0"/>
            </a:endParaRPr>
          </a:p>
        </p:txBody>
      </p:sp>
      <p:sp>
        <p:nvSpPr>
          <p:cNvPr id="8" name="AutoShape 2" descr="A realistic digital painting of three young men pointing their fingers forward as if making a dramatic statement, with text floating above them that reads 'You just got sensor'd'. The first young man has short brown hair, the second has slightly longer light brown to blond hair brushed to the left, and the third has short black hair styled wildly. They are all casually dressed in modern streetwear. The background is urban, with soft evening lighting and a slightly blurred cityscape, adding focus to the trio and their expressive pose. The mood is energetic and playful, with a sense of camaraderie and humor.">
            <a:extLst>
              <a:ext uri="{FF2B5EF4-FFF2-40B4-BE49-F238E27FC236}">
                <a16:creationId xmlns:a16="http://schemas.microsoft.com/office/drawing/2014/main" id="{4E2A34AF-4DED-5327-9A6A-61AC5F06C410}"/>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nl-BE"/>
          </a:p>
        </p:txBody>
      </p:sp>
      <p:pic>
        <p:nvPicPr>
          <p:cNvPr id="12" name="Afbeelding 11">
            <a:extLst>
              <a:ext uri="{FF2B5EF4-FFF2-40B4-BE49-F238E27FC236}">
                <a16:creationId xmlns:a16="http://schemas.microsoft.com/office/drawing/2014/main" id="{7BC29A62-D5B3-0B7F-A23F-6F41AB7BFD64}"/>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2886075" y="2609849"/>
            <a:ext cx="6086476" cy="4057651"/>
          </a:xfrm>
          <a:prstGeom prst="rect">
            <a:avLst/>
          </a:prstGeom>
        </p:spPr>
      </p:pic>
      <p:pic>
        <p:nvPicPr>
          <p:cNvPr id="27" name="Afbeelding 26" descr="Afbeelding met Fictief personage, Superheld, Spider-man, tekenfilm&#10;&#10;Automatisch gegenereerde beschrijving">
            <a:extLst>
              <a:ext uri="{FF2B5EF4-FFF2-40B4-BE49-F238E27FC236}">
                <a16:creationId xmlns:a16="http://schemas.microsoft.com/office/drawing/2014/main" id="{037DCA99-226D-AA94-BA7B-CE36509A253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514220">
            <a:off x="8671473" y="3995097"/>
            <a:ext cx="333729" cy="253510"/>
          </a:xfrm>
          <a:prstGeom prst="rect">
            <a:avLst/>
          </a:prstGeom>
        </p:spPr>
      </p:pic>
    </p:spTree>
    <p:extLst>
      <p:ext uri="{BB962C8B-B14F-4D97-AF65-F5344CB8AC3E}">
        <p14:creationId xmlns:p14="http://schemas.microsoft.com/office/powerpoint/2010/main" val="7098497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3" name="Rectangle 82">
            <a:extLst>
              <a:ext uri="{FF2B5EF4-FFF2-40B4-BE49-F238E27FC236}">
                <a16:creationId xmlns:a16="http://schemas.microsoft.com/office/drawing/2014/main" id="{F58FB4AA-7058-4218-AE65-3ACD24A412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9E3228CF-954B-4301-60DB-E1EFC40A5210}"/>
              </a:ext>
            </a:extLst>
          </p:cNvPr>
          <p:cNvSpPr>
            <a:spLocks noGrp="1"/>
          </p:cNvSpPr>
          <p:nvPr>
            <p:ph type="title"/>
          </p:nvPr>
        </p:nvSpPr>
        <p:spPr>
          <a:xfrm>
            <a:off x="2001501" y="-1746605"/>
            <a:ext cx="5334930" cy="3004145"/>
          </a:xfrm>
        </p:spPr>
        <p:txBody>
          <a:bodyPr vert="horz" lIns="91440" tIns="45720" rIns="91440" bIns="45720" rtlCol="0" anchor="b">
            <a:normAutofit/>
          </a:bodyPr>
          <a:lstStyle/>
          <a:p>
            <a:pPr defTabSz="914400"/>
            <a:r>
              <a:rPr lang="en-US" sz="6600" b="1" u="sng" dirty="0">
                <a:solidFill>
                  <a:schemeClr val="tx2"/>
                </a:solidFill>
                <a:latin typeface="Poppins" panose="00000500000000000000" pitchFamily="2" charset="0"/>
                <a:cs typeface="Poppins" panose="00000500000000000000" pitchFamily="2" charset="0"/>
              </a:rPr>
              <a:t>Team</a:t>
            </a:r>
          </a:p>
        </p:txBody>
      </p:sp>
      <p:sp>
        <p:nvSpPr>
          <p:cNvPr id="3" name="Tijdelijke aanduiding voor tekst 2">
            <a:extLst>
              <a:ext uri="{FF2B5EF4-FFF2-40B4-BE49-F238E27FC236}">
                <a16:creationId xmlns:a16="http://schemas.microsoft.com/office/drawing/2014/main" id="{86F01F38-A743-16B0-0019-10C3A68FB4B1}"/>
              </a:ext>
            </a:extLst>
          </p:cNvPr>
          <p:cNvSpPr>
            <a:spLocks noGrp="1"/>
          </p:cNvSpPr>
          <p:nvPr>
            <p:ph type="body" idx="1"/>
          </p:nvPr>
        </p:nvSpPr>
        <p:spPr>
          <a:xfrm>
            <a:off x="563078" y="1848897"/>
            <a:ext cx="5596561" cy="4190162"/>
          </a:xfrm>
        </p:spPr>
        <p:txBody>
          <a:bodyPr vert="horz" lIns="91440" tIns="45720" rIns="91440" bIns="45720" rtlCol="0">
            <a:normAutofit/>
          </a:bodyPr>
          <a:lstStyle/>
          <a:p>
            <a:pPr defTabSz="914400"/>
            <a:r>
              <a:rPr lang="en-US" b="1" i="0" kern="1200" dirty="0">
                <a:solidFill>
                  <a:schemeClr val="tx2"/>
                </a:solidFill>
                <a:effectLst/>
                <a:latin typeface="Poppins" panose="00000500000000000000" pitchFamily="2" charset="0"/>
                <a:cs typeface="Poppins" panose="00000500000000000000" pitchFamily="2" charset="0"/>
              </a:rPr>
              <a:t>Xander </a:t>
            </a:r>
            <a:r>
              <a:rPr lang="en-US" b="1" i="0" kern="1200" dirty="0" err="1">
                <a:solidFill>
                  <a:schemeClr val="tx2"/>
                </a:solidFill>
                <a:effectLst/>
                <a:latin typeface="Poppins" panose="00000500000000000000" pitchFamily="2" charset="0"/>
                <a:cs typeface="Poppins" panose="00000500000000000000" pitchFamily="2" charset="0"/>
              </a:rPr>
              <a:t>Vyvey</a:t>
            </a:r>
            <a:r>
              <a:rPr lang="en-US" b="1" i="0" kern="1200" dirty="0">
                <a:solidFill>
                  <a:schemeClr val="tx2"/>
                </a:solidFill>
                <a:effectLst/>
                <a:latin typeface="Poppins" panose="00000500000000000000" pitchFamily="2" charset="0"/>
                <a:cs typeface="Poppins" panose="00000500000000000000" pitchFamily="2" charset="0"/>
              </a:rPr>
              <a:t> </a:t>
            </a:r>
          </a:p>
          <a:p>
            <a:pPr defTabSz="914400"/>
            <a:r>
              <a:rPr lang="en-US" b="0" i="0" kern="1200" dirty="0" err="1">
                <a:solidFill>
                  <a:schemeClr val="tx2"/>
                </a:solidFill>
                <a:effectLst/>
                <a:latin typeface="Poppins" panose="00000500000000000000" pitchFamily="2" charset="0"/>
                <a:cs typeface="Poppins" panose="00000500000000000000" pitchFamily="2" charset="0"/>
              </a:rPr>
              <a:t>fase</a:t>
            </a:r>
            <a:r>
              <a:rPr lang="en-US" b="0" i="0" kern="1200" dirty="0">
                <a:solidFill>
                  <a:schemeClr val="tx2"/>
                </a:solidFill>
                <a:effectLst/>
                <a:latin typeface="Poppins" panose="00000500000000000000" pitchFamily="2" charset="0"/>
                <a:cs typeface="Poppins" panose="00000500000000000000" pitchFamily="2" charset="0"/>
              </a:rPr>
              <a:t> 3 Network &amp; System Admin</a:t>
            </a:r>
          </a:p>
          <a:p>
            <a:pPr defTabSz="914400"/>
            <a:endParaRPr lang="en-US" kern="1200" dirty="0">
              <a:solidFill>
                <a:schemeClr val="tx2"/>
              </a:solidFill>
              <a:latin typeface="Poppins" panose="00000500000000000000" pitchFamily="2" charset="0"/>
              <a:cs typeface="Poppins" panose="00000500000000000000" pitchFamily="2" charset="0"/>
            </a:endParaRPr>
          </a:p>
          <a:p>
            <a:pPr defTabSz="914400"/>
            <a:r>
              <a:rPr lang="en-US" b="1" i="0" kern="1200" dirty="0">
                <a:solidFill>
                  <a:schemeClr val="tx2"/>
                </a:solidFill>
                <a:effectLst/>
                <a:latin typeface="Poppins" panose="00000500000000000000" pitchFamily="2" charset="0"/>
                <a:cs typeface="Poppins" panose="00000500000000000000" pitchFamily="2" charset="0"/>
              </a:rPr>
              <a:t>Ruben </a:t>
            </a:r>
            <a:r>
              <a:rPr lang="en-US" b="1" i="0" kern="1200" dirty="0" err="1">
                <a:solidFill>
                  <a:schemeClr val="tx2"/>
                </a:solidFill>
                <a:effectLst/>
                <a:latin typeface="Poppins" panose="00000500000000000000" pitchFamily="2" charset="0"/>
                <a:cs typeface="Poppins" panose="00000500000000000000" pitchFamily="2" charset="0"/>
              </a:rPr>
              <a:t>Belligh</a:t>
            </a:r>
            <a:endParaRPr lang="en-US" b="1" i="0" kern="1200" dirty="0">
              <a:solidFill>
                <a:schemeClr val="tx2"/>
              </a:solidFill>
              <a:effectLst/>
              <a:latin typeface="Poppins" panose="00000500000000000000" pitchFamily="2" charset="0"/>
              <a:cs typeface="Poppins" panose="00000500000000000000" pitchFamily="2" charset="0"/>
            </a:endParaRPr>
          </a:p>
          <a:p>
            <a:pPr defTabSz="914400"/>
            <a:r>
              <a:rPr lang="en-US" b="0" i="0" kern="1200" dirty="0" err="1">
                <a:solidFill>
                  <a:schemeClr val="tx2"/>
                </a:solidFill>
                <a:effectLst/>
                <a:latin typeface="Poppins" panose="00000500000000000000" pitchFamily="2" charset="0"/>
                <a:cs typeface="Poppins" panose="00000500000000000000" pitchFamily="2" charset="0"/>
              </a:rPr>
              <a:t>fase</a:t>
            </a:r>
            <a:r>
              <a:rPr lang="en-US" b="0" i="0" kern="1200" dirty="0">
                <a:solidFill>
                  <a:schemeClr val="tx2"/>
                </a:solidFill>
                <a:effectLst/>
                <a:latin typeface="Poppins" panose="00000500000000000000" pitchFamily="2" charset="0"/>
                <a:cs typeface="Poppins" panose="00000500000000000000" pitchFamily="2" charset="0"/>
              </a:rPr>
              <a:t> 3 Network &amp; System Admin</a:t>
            </a:r>
          </a:p>
          <a:p>
            <a:pPr defTabSz="914400"/>
            <a:endParaRPr lang="en-US" kern="1200" dirty="0">
              <a:solidFill>
                <a:schemeClr val="tx2"/>
              </a:solidFill>
              <a:latin typeface="Poppins" panose="00000500000000000000" pitchFamily="2" charset="0"/>
              <a:cs typeface="Poppins" panose="00000500000000000000" pitchFamily="2" charset="0"/>
            </a:endParaRPr>
          </a:p>
          <a:p>
            <a:pPr defTabSz="914400"/>
            <a:r>
              <a:rPr lang="en-US" b="1" i="0" kern="1200" dirty="0">
                <a:solidFill>
                  <a:schemeClr val="tx2"/>
                </a:solidFill>
                <a:effectLst/>
                <a:latin typeface="Poppins" panose="00000500000000000000" pitchFamily="2" charset="0"/>
                <a:cs typeface="Poppins" panose="00000500000000000000" pitchFamily="2" charset="0"/>
              </a:rPr>
              <a:t>Kenrie Vandekerckhove</a:t>
            </a:r>
          </a:p>
          <a:p>
            <a:pPr defTabSz="914400"/>
            <a:r>
              <a:rPr lang="en-US" b="0" i="0" kern="1200" dirty="0" err="1">
                <a:solidFill>
                  <a:schemeClr val="tx2"/>
                </a:solidFill>
                <a:effectLst/>
                <a:latin typeface="Poppins" panose="00000500000000000000" pitchFamily="2" charset="0"/>
                <a:cs typeface="Poppins" panose="00000500000000000000" pitchFamily="2" charset="0"/>
              </a:rPr>
              <a:t>fase</a:t>
            </a:r>
            <a:r>
              <a:rPr lang="en-US" b="0" i="0" kern="1200" dirty="0">
                <a:solidFill>
                  <a:schemeClr val="tx2"/>
                </a:solidFill>
                <a:effectLst/>
                <a:latin typeface="Poppins" panose="00000500000000000000" pitchFamily="2" charset="0"/>
                <a:cs typeface="Poppins" panose="00000500000000000000" pitchFamily="2" charset="0"/>
              </a:rPr>
              <a:t> 2 </a:t>
            </a:r>
            <a:r>
              <a:rPr lang="en-US" b="0" i="0" kern="1200" dirty="0" err="1">
                <a:solidFill>
                  <a:schemeClr val="tx2"/>
                </a:solidFill>
                <a:effectLst/>
                <a:latin typeface="Poppins" panose="00000500000000000000" pitchFamily="2" charset="0"/>
                <a:cs typeface="Poppins" panose="00000500000000000000" pitchFamily="2" charset="0"/>
              </a:rPr>
              <a:t>en</a:t>
            </a:r>
            <a:r>
              <a:rPr lang="en-US" b="0" i="0" kern="1200" dirty="0">
                <a:solidFill>
                  <a:schemeClr val="tx2"/>
                </a:solidFill>
                <a:effectLst/>
                <a:latin typeface="Poppins" panose="00000500000000000000" pitchFamily="2" charset="0"/>
                <a:cs typeface="Poppins" panose="00000500000000000000" pitchFamily="2" charset="0"/>
              </a:rPr>
              <a:t> Network &amp; System Admin</a:t>
            </a:r>
            <a:endParaRPr lang="en-US" kern="1200" dirty="0">
              <a:solidFill>
                <a:schemeClr val="tx2"/>
              </a:solidFill>
              <a:latin typeface="Poppins" panose="00000500000000000000" pitchFamily="2" charset="0"/>
              <a:cs typeface="Poppins" panose="00000500000000000000" pitchFamily="2" charset="0"/>
            </a:endParaRPr>
          </a:p>
        </p:txBody>
      </p:sp>
      <p:sp>
        <p:nvSpPr>
          <p:cNvPr id="85" name="Oval 84">
            <a:extLst>
              <a:ext uri="{FF2B5EF4-FFF2-40B4-BE49-F238E27FC236}">
                <a16:creationId xmlns:a16="http://schemas.microsoft.com/office/drawing/2014/main" id="{F35BC0E3-6FE4-4491-BA19-C0126066A5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29082" y="939707"/>
            <a:ext cx="603494" cy="603494"/>
          </a:xfrm>
          <a:prstGeom prst="ellipse">
            <a:avLst/>
          </a:prstGeom>
          <a:noFill/>
          <a:ln w="1270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7" name="Freeform: Shape 86">
            <a:extLst>
              <a:ext uri="{FF2B5EF4-FFF2-40B4-BE49-F238E27FC236}">
                <a16:creationId xmlns:a16="http://schemas.microsoft.com/office/drawing/2014/main" id="{DB11BD18-218F-49C7-BE16-82AEA08B23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1453" y="-4098"/>
            <a:ext cx="2315251" cy="1550992"/>
          </a:xfrm>
          <a:custGeom>
            <a:avLst/>
            <a:gdLst>
              <a:gd name="connsiteX0" fmla="*/ 0 w 2315251"/>
              <a:gd name="connsiteY0" fmla="*/ 0 h 1550992"/>
              <a:gd name="connsiteX1" fmla="*/ 138700 w 2315251"/>
              <a:gd name="connsiteY1" fmla="*/ 0 h 1550992"/>
              <a:gd name="connsiteX2" fmla="*/ 138700 w 2315251"/>
              <a:gd name="connsiteY2" fmla="*/ 1361400 h 1550992"/>
              <a:gd name="connsiteX3" fmla="*/ 2107387 w 2315251"/>
              <a:gd name="connsiteY3" fmla="*/ 222673 h 1550992"/>
              <a:gd name="connsiteX4" fmla="*/ 1722420 w 2315251"/>
              <a:gd name="connsiteY4" fmla="*/ 0 h 1550992"/>
              <a:gd name="connsiteX5" fmla="*/ 1999436 w 2315251"/>
              <a:gd name="connsiteY5" fmla="*/ 0 h 1550992"/>
              <a:gd name="connsiteX6" fmla="*/ 2280549 w 2315251"/>
              <a:gd name="connsiteY6" fmla="*/ 162605 h 1550992"/>
              <a:gd name="connsiteX7" fmla="*/ 2305953 w 2315251"/>
              <a:gd name="connsiteY7" fmla="*/ 257336 h 1550992"/>
              <a:gd name="connsiteX8" fmla="*/ 2280549 w 2315251"/>
              <a:gd name="connsiteY8" fmla="*/ 282740 h 1550992"/>
              <a:gd name="connsiteX9" fmla="*/ 104026 w 2315251"/>
              <a:gd name="connsiteY9" fmla="*/ 1541710 h 1550992"/>
              <a:gd name="connsiteX10" fmla="*/ 69351 w 2315251"/>
              <a:gd name="connsiteY10" fmla="*/ 1550992 h 1550992"/>
              <a:gd name="connsiteX11" fmla="*/ 0 w 2315251"/>
              <a:gd name="connsiteY11" fmla="*/ 1481643 h 1550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15251" h="1550992">
                <a:moveTo>
                  <a:pt x="0" y="0"/>
                </a:moveTo>
                <a:lnTo>
                  <a:pt x="138700" y="0"/>
                </a:lnTo>
                <a:lnTo>
                  <a:pt x="138700" y="1361400"/>
                </a:lnTo>
                <a:lnTo>
                  <a:pt x="2107387" y="222673"/>
                </a:lnTo>
                <a:lnTo>
                  <a:pt x="1722420" y="0"/>
                </a:lnTo>
                <a:lnTo>
                  <a:pt x="1999436" y="0"/>
                </a:lnTo>
                <a:lnTo>
                  <a:pt x="2280549" y="162605"/>
                </a:lnTo>
                <a:cubicBezTo>
                  <a:pt x="2313720" y="181745"/>
                  <a:pt x="2325104" y="224155"/>
                  <a:pt x="2305953" y="257336"/>
                </a:cubicBezTo>
                <a:cubicBezTo>
                  <a:pt x="2299872" y="267889"/>
                  <a:pt x="2291101" y="276648"/>
                  <a:pt x="2280549" y="282740"/>
                </a:cubicBezTo>
                <a:lnTo>
                  <a:pt x="104026" y="1541710"/>
                </a:lnTo>
                <a:cubicBezTo>
                  <a:pt x="93484" y="1547802"/>
                  <a:pt x="81523" y="1551003"/>
                  <a:pt x="69351" y="1550992"/>
                </a:cubicBezTo>
                <a:cubicBezTo>
                  <a:pt x="31049" y="1550992"/>
                  <a:pt x="0" y="1519944"/>
                  <a:pt x="0" y="1481643"/>
                </a:cubicBezTo>
                <a:close/>
              </a:path>
            </a:pathLst>
          </a:custGeom>
          <a:solidFill>
            <a:schemeClr val="accent6"/>
          </a:solidFill>
          <a:ln w="9525" cap="flat">
            <a:noFill/>
            <a:prstDash val="solid"/>
            <a:miter/>
          </a:ln>
        </p:spPr>
        <p:txBody>
          <a:bodyPr rtlCol="0" anchor="ctr"/>
          <a:lstStyle/>
          <a:p>
            <a:endParaRPr lang="en-US" dirty="0"/>
          </a:p>
        </p:txBody>
      </p:sp>
      <p:pic>
        <p:nvPicPr>
          <p:cNvPr id="5" name="Afbeelding 4" descr="Afbeelding met persoon, kleding, overdekt, Menselijk gezicht&#10;&#10;Automatisch gegenereerde beschrijving">
            <a:extLst>
              <a:ext uri="{FF2B5EF4-FFF2-40B4-BE49-F238E27FC236}">
                <a16:creationId xmlns:a16="http://schemas.microsoft.com/office/drawing/2014/main" id="{0588204C-A45F-C029-0331-F9AD686EA6F0}"/>
              </a:ext>
            </a:extLst>
          </p:cNvPr>
          <p:cNvPicPr>
            <a:picLocks noChangeAspect="1"/>
          </p:cNvPicPr>
          <p:nvPr/>
        </p:nvPicPr>
        <p:blipFill>
          <a:blip r:embed="rId2">
            <a:extLst>
              <a:ext uri="{28A0092B-C50C-407E-A947-70E740481C1C}">
                <a14:useLocalDpi xmlns:a14="http://schemas.microsoft.com/office/drawing/2010/main" val="0"/>
              </a:ext>
            </a:extLst>
          </a:blip>
          <a:srcRect t="9353" r="4" b="21104"/>
          <a:stretch/>
        </p:blipFill>
        <p:spPr>
          <a:xfrm>
            <a:off x="9547017" y="4405333"/>
            <a:ext cx="2644983" cy="2452667"/>
          </a:xfrm>
          <a:custGeom>
            <a:avLst/>
            <a:gdLst/>
            <a:ahLst/>
            <a:cxnLst/>
            <a:rect l="l" t="t" r="r" b="b"/>
            <a:pathLst>
              <a:path w="2644983" h="2452667">
                <a:moveTo>
                  <a:pt x="1542711" y="0"/>
                </a:moveTo>
                <a:cubicBezTo>
                  <a:pt x="1942094" y="0"/>
                  <a:pt x="2306029" y="151765"/>
                  <a:pt x="2579995" y="400769"/>
                </a:cubicBezTo>
                <a:lnTo>
                  <a:pt x="2644983" y="468935"/>
                </a:lnTo>
                <a:lnTo>
                  <a:pt x="2644983" y="2452667"/>
                </a:lnTo>
                <a:lnTo>
                  <a:pt x="299206" y="2452667"/>
                </a:lnTo>
                <a:lnTo>
                  <a:pt x="233100" y="2358504"/>
                </a:lnTo>
                <a:cubicBezTo>
                  <a:pt x="85367" y="2121846"/>
                  <a:pt x="0" y="1842248"/>
                  <a:pt x="0" y="1542711"/>
                </a:cubicBezTo>
                <a:cubicBezTo>
                  <a:pt x="0" y="690695"/>
                  <a:pt x="690695" y="0"/>
                  <a:pt x="1542711" y="0"/>
                </a:cubicBezTo>
                <a:close/>
              </a:path>
            </a:pathLst>
          </a:custGeom>
        </p:spPr>
      </p:pic>
      <p:pic>
        <p:nvPicPr>
          <p:cNvPr id="9" name="Afbeelding 8">
            <a:extLst>
              <a:ext uri="{FF2B5EF4-FFF2-40B4-BE49-F238E27FC236}">
                <a16:creationId xmlns:a16="http://schemas.microsoft.com/office/drawing/2014/main" id="{327044AF-3D50-A5BC-3C30-C84E8F6DFB39}"/>
              </a:ext>
            </a:extLst>
          </p:cNvPr>
          <p:cNvPicPr>
            <a:picLocks noChangeAspect="1"/>
          </p:cNvPicPr>
          <p:nvPr/>
        </p:nvPicPr>
        <p:blipFill>
          <a:blip r:embed="rId3">
            <a:extLst>
              <a:ext uri="{28A0092B-C50C-407E-A947-70E740481C1C}">
                <a14:useLocalDpi xmlns:a14="http://schemas.microsoft.com/office/drawing/2010/main" val="0"/>
              </a:ext>
            </a:extLst>
          </a:blip>
          <a:srcRect t="12495" b="12495"/>
          <a:stretch/>
        </p:blipFill>
        <p:spPr>
          <a:xfrm>
            <a:off x="6401202" y="1790202"/>
            <a:ext cx="3240592" cy="3240592"/>
          </a:xfrm>
          <a:custGeom>
            <a:avLst/>
            <a:gdLst/>
            <a:ahLst/>
            <a:cxnLst/>
            <a:rect l="l" t="t" r="r" b="b"/>
            <a:pathLst>
              <a:path w="3741748" h="3741748">
                <a:moveTo>
                  <a:pt x="1870874" y="0"/>
                </a:moveTo>
                <a:cubicBezTo>
                  <a:pt x="2904129" y="0"/>
                  <a:pt x="3741748" y="837619"/>
                  <a:pt x="3741748" y="1870874"/>
                </a:cubicBezTo>
                <a:cubicBezTo>
                  <a:pt x="3741748" y="2904129"/>
                  <a:pt x="2904129" y="3741748"/>
                  <a:pt x="1870874" y="3741748"/>
                </a:cubicBezTo>
                <a:cubicBezTo>
                  <a:pt x="837619" y="3741748"/>
                  <a:pt x="0" y="2904129"/>
                  <a:pt x="0" y="1870874"/>
                </a:cubicBezTo>
                <a:cubicBezTo>
                  <a:pt x="0" y="837619"/>
                  <a:pt x="837619" y="0"/>
                  <a:pt x="1870874" y="0"/>
                </a:cubicBezTo>
                <a:close/>
              </a:path>
            </a:pathLst>
          </a:custGeom>
        </p:spPr>
      </p:pic>
      <p:pic>
        <p:nvPicPr>
          <p:cNvPr id="7" name="Afbeelding 6">
            <a:extLst>
              <a:ext uri="{FF2B5EF4-FFF2-40B4-BE49-F238E27FC236}">
                <a16:creationId xmlns:a16="http://schemas.microsoft.com/office/drawing/2014/main" id="{78DC27CF-7ED0-5C5C-AE5C-1FC0A3804CEF}"/>
              </a:ext>
            </a:extLst>
          </p:cNvPr>
          <p:cNvPicPr>
            <a:picLocks noChangeAspect="1"/>
          </p:cNvPicPr>
          <p:nvPr/>
        </p:nvPicPr>
        <p:blipFill>
          <a:blip r:embed="rId4">
            <a:extLst>
              <a:ext uri="{28A0092B-C50C-407E-A947-70E740481C1C}">
                <a14:useLocalDpi xmlns:a14="http://schemas.microsoft.com/office/drawing/2010/main" val="0"/>
              </a:ext>
            </a:extLst>
          </a:blip>
          <a:srcRect l="22941" t="7465" r="33908" b="31292"/>
          <a:stretch/>
        </p:blipFill>
        <p:spPr>
          <a:xfrm>
            <a:off x="9490668" y="10"/>
            <a:ext cx="2701332" cy="2553877"/>
          </a:xfrm>
          <a:custGeom>
            <a:avLst/>
            <a:gdLst/>
            <a:ahLst/>
            <a:cxnLst/>
            <a:rect l="l" t="t" r="r" b="b"/>
            <a:pathLst>
              <a:path w="2701332" h="2553887">
                <a:moveTo>
                  <a:pt x="348631" y="0"/>
                </a:moveTo>
                <a:lnTo>
                  <a:pt x="2701332" y="0"/>
                </a:lnTo>
                <a:lnTo>
                  <a:pt x="2701332" y="2072295"/>
                </a:lnTo>
                <a:lnTo>
                  <a:pt x="2554656" y="2207207"/>
                </a:lnTo>
                <a:cubicBezTo>
                  <a:pt x="2285380" y="2424077"/>
                  <a:pt x="1943034" y="2553887"/>
                  <a:pt x="1570370" y="2553887"/>
                </a:cubicBezTo>
                <a:cubicBezTo>
                  <a:pt x="703078" y="2553887"/>
                  <a:pt x="0" y="1850809"/>
                  <a:pt x="0" y="983517"/>
                </a:cubicBezTo>
                <a:cubicBezTo>
                  <a:pt x="0" y="640496"/>
                  <a:pt x="109980" y="323163"/>
                  <a:pt x="296602" y="64855"/>
                </a:cubicBezTo>
                <a:close/>
              </a:path>
            </a:pathLst>
          </a:custGeom>
        </p:spPr>
      </p:pic>
      <p:cxnSp>
        <p:nvCxnSpPr>
          <p:cNvPr id="89" name="Straight Connector 88">
            <a:extLst>
              <a:ext uri="{FF2B5EF4-FFF2-40B4-BE49-F238E27FC236}">
                <a16:creationId xmlns:a16="http://schemas.microsoft.com/office/drawing/2014/main" id="{A054EDF5-7644-4A95-AB88-057FAB414FE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598158" y="2804429"/>
            <a:ext cx="0" cy="1597708"/>
          </a:xfrm>
          <a:prstGeom prst="line">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cxnSp>
      <p:sp>
        <p:nvSpPr>
          <p:cNvPr id="91" name="Freeform: Shape 90">
            <a:extLst>
              <a:ext uri="{FF2B5EF4-FFF2-40B4-BE49-F238E27FC236}">
                <a16:creationId xmlns:a16="http://schemas.microsoft.com/office/drawing/2014/main" id="{EA996627-3E00-4A50-8640-F4F7D38C55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385468" y="3311355"/>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3" name="Freeform: Shape 92">
            <a:extLst>
              <a:ext uri="{FF2B5EF4-FFF2-40B4-BE49-F238E27FC236}">
                <a16:creationId xmlns:a16="http://schemas.microsoft.com/office/drawing/2014/main" id="{A619555D-3337-4F1A-9AFF-1DA3B921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463438">
            <a:off x="7067622" y="5349205"/>
            <a:ext cx="1835725" cy="1850365"/>
          </a:xfrm>
          <a:custGeom>
            <a:avLst/>
            <a:gdLst>
              <a:gd name="connsiteX0" fmla="*/ 1801138 w 1835725"/>
              <a:gd name="connsiteY0" fmla="*/ 1622662 h 1850365"/>
              <a:gd name="connsiteX1" fmla="*/ 1835717 w 1835725"/>
              <a:gd name="connsiteY1" fmla="*/ 1680254 h 1850365"/>
              <a:gd name="connsiteX2" fmla="*/ 1815722 w 1835725"/>
              <a:gd name="connsiteY2" fmla="*/ 1850365 h 1850365"/>
              <a:gd name="connsiteX3" fmla="*/ 1693039 w 1835725"/>
              <a:gd name="connsiteY3" fmla="*/ 1808259 h 1850365"/>
              <a:gd name="connsiteX4" fmla="*/ 1708939 w 1835725"/>
              <a:gd name="connsiteY4" fmla="*/ 1673301 h 1850365"/>
              <a:gd name="connsiteX5" fmla="*/ 1778129 w 1835725"/>
              <a:gd name="connsiteY5" fmla="*/ 1615979 h 1850365"/>
              <a:gd name="connsiteX6" fmla="*/ 1801138 w 1835725"/>
              <a:gd name="connsiteY6" fmla="*/ 1622662 h 1850365"/>
              <a:gd name="connsiteX7" fmla="*/ 1585229 w 1835725"/>
              <a:gd name="connsiteY7" fmla="*/ 764759 h 1850365"/>
              <a:gd name="connsiteX8" fmla="*/ 1623024 w 1835725"/>
              <a:gd name="connsiteY8" fmla="*/ 792810 h 1850365"/>
              <a:gd name="connsiteX9" fmla="*/ 1777614 w 1835725"/>
              <a:gd name="connsiteY9" fmla="*/ 1157141 h 1850365"/>
              <a:gd name="connsiteX10" fmla="*/ 1733799 w 1835725"/>
              <a:gd name="connsiteY10" fmla="*/ 1235532 h 1850365"/>
              <a:gd name="connsiteX11" fmla="*/ 1716464 w 1835725"/>
              <a:gd name="connsiteY11" fmla="*/ 1237722 h 1850365"/>
              <a:gd name="connsiteX12" fmla="*/ 1716464 w 1835725"/>
              <a:gd name="connsiteY12" fmla="*/ 1237913 h 1850365"/>
              <a:gd name="connsiteX13" fmla="*/ 1655409 w 1835725"/>
              <a:gd name="connsiteY13" fmla="*/ 1191717 h 1850365"/>
              <a:gd name="connsiteX14" fmla="*/ 1513200 w 1835725"/>
              <a:gd name="connsiteY14" fmla="*/ 856627 h 1850365"/>
              <a:gd name="connsiteX15" fmla="*/ 1538499 w 1835725"/>
              <a:gd name="connsiteY15" fmla="*/ 770415 h 1850365"/>
              <a:gd name="connsiteX16" fmla="*/ 1585229 w 1835725"/>
              <a:gd name="connsiteY16" fmla="*/ 764759 h 1850365"/>
              <a:gd name="connsiteX17" fmla="*/ 477919 w 1835725"/>
              <a:gd name="connsiteY17" fmla="*/ 21437 h 1850365"/>
              <a:gd name="connsiteX18" fmla="*/ 509236 w 1835725"/>
              <a:gd name="connsiteY18" fmla="*/ 84182 h 1850365"/>
              <a:gd name="connsiteX19" fmla="*/ 445829 w 1835725"/>
              <a:gd name="connsiteY19" fmla="*/ 139871 h 1850365"/>
              <a:gd name="connsiteX20" fmla="*/ 437447 w 1835725"/>
              <a:gd name="connsiteY20" fmla="*/ 139395 h 1850365"/>
              <a:gd name="connsiteX21" fmla="*/ 73211 w 1835725"/>
              <a:gd name="connsiteY21" fmla="*/ 137204 h 1850365"/>
              <a:gd name="connsiteX22" fmla="*/ 749 w 1835725"/>
              <a:gd name="connsiteY22" fmla="*/ 84082 h 1850365"/>
              <a:gd name="connsiteX23" fmla="*/ 53871 w 1835725"/>
              <a:gd name="connsiteY23" fmla="*/ 11621 h 1850365"/>
              <a:gd name="connsiteX24" fmla="*/ 58352 w 1835725"/>
              <a:gd name="connsiteY24" fmla="*/ 11093 h 1850365"/>
              <a:gd name="connsiteX25" fmla="*/ 454020 w 1835725"/>
              <a:gd name="connsiteY25" fmla="*/ 13474 h 1850365"/>
              <a:gd name="connsiteX26" fmla="*/ 477919 w 1835725"/>
              <a:gd name="connsiteY26" fmla="*/ 21437 h 1850365"/>
              <a:gd name="connsiteX27" fmla="*/ 957797 w 1835725"/>
              <a:gd name="connsiteY27" fmla="*/ 167970 h 1850365"/>
              <a:gd name="connsiteX28" fmla="*/ 1286982 w 1835725"/>
              <a:gd name="connsiteY28" fmla="*/ 387616 h 1850365"/>
              <a:gd name="connsiteX29" fmla="*/ 1293725 w 1835725"/>
              <a:gd name="connsiteY29" fmla="*/ 477075 h 1850365"/>
              <a:gd name="connsiteX30" fmla="*/ 1245453 w 1835725"/>
              <a:gd name="connsiteY30" fmla="*/ 499154 h 1850365"/>
              <a:gd name="connsiteX31" fmla="*/ 1245167 w 1835725"/>
              <a:gd name="connsiteY31" fmla="*/ 499154 h 1850365"/>
              <a:gd name="connsiteX32" fmla="*/ 1203638 w 1835725"/>
              <a:gd name="connsiteY32" fmla="*/ 484104 h 1850365"/>
              <a:gd name="connsiteX33" fmla="*/ 900647 w 1835725"/>
              <a:gd name="connsiteY33" fmla="*/ 281508 h 1850365"/>
              <a:gd name="connsiteX34" fmla="*/ 872454 w 1835725"/>
              <a:gd name="connsiteY34" fmla="*/ 196164 h 1850365"/>
              <a:gd name="connsiteX35" fmla="*/ 957797 w 1835725"/>
              <a:gd name="connsiteY35" fmla="*/ 167970 h 1850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835725" h="1850365">
                <a:moveTo>
                  <a:pt x="1801138" y="1622662"/>
                </a:moveTo>
                <a:cubicBezTo>
                  <a:pt x="1822106" y="1633400"/>
                  <a:pt x="1836117" y="1655372"/>
                  <a:pt x="1835717" y="1680254"/>
                </a:cubicBezTo>
                <a:lnTo>
                  <a:pt x="1815722" y="1850365"/>
                </a:lnTo>
                <a:lnTo>
                  <a:pt x="1693039" y="1808259"/>
                </a:lnTo>
                <a:lnTo>
                  <a:pt x="1708939" y="1673301"/>
                </a:lnTo>
                <a:cubicBezTo>
                  <a:pt x="1712216" y="1638363"/>
                  <a:pt x="1743190" y="1612703"/>
                  <a:pt x="1778129" y="1615979"/>
                </a:cubicBezTo>
                <a:cubicBezTo>
                  <a:pt x="1786387" y="1616753"/>
                  <a:pt x="1794149" y="1619084"/>
                  <a:pt x="1801138" y="1622662"/>
                </a:cubicBezTo>
                <a:close/>
                <a:moveTo>
                  <a:pt x="1585229" y="764759"/>
                </a:moveTo>
                <a:cubicBezTo>
                  <a:pt x="1600438" y="768789"/>
                  <a:pt x="1614156" y="778436"/>
                  <a:pt x="1623024" y="792810"/>
                </a:cubicBezTo>
                <a:cubicBezTo>
                  <a:pt x="1689575" y="907319"/>
                  <a:pt x="1741505" y="1029715"/>
                  <a:pt x="1777614" y="1157141"/>
                </a:cubicBezTo>
                <a:cubicBezTo>
                  <a:pt x="1787149" y="1190888"/>
                  <a:pt x="1767537" y="1225969"/>
                  <a:pt x="1733799" y="1235532"/>
                </a:cubicBezTo>
                <a:cubicBezTo>
                  <a:pt x="1728151" y="1237046"/>
                  <a:pt x="1722312" y="1237780"/>
                  <a:pt x="1716464" y="1237722"/>
                </a:cubicBezTo>
                <a:lnTo>
                  <a:pt x="1716464" y="1237913"/>
                </a:lnTo>
                <a:cubicBezTo>
                  <a:pt x="1688070" y="1237913"/>
                  <a:pt x="1663124" y="1219044"/>
                  <a:pt x="1655409" y="1191717"/>
                </a:cubicBezTo>
                <a:cubicBezTo>
                  <a:pt x="1622214" y="1074512"/>
                  <a:pt x="1574437" y="961936"/>
                  <a:pt x="1513200" y="856627"/>
                </a:cubicBezTo>
                <a:cubicBezTo>
                  <a:pt x="1496379" y="825834"/>
                  <a:pt x="1507704" y="787236"/>
                  <a:pt x="1538499" y="770415"/>
                </a:cubicBezTo>
                <a:cubicBezTo>
                  <a:pt x="1553325" y="762319"/>
                  <a:pt x="1570022" y="760730"/>
                  <a:pt x="1585229" y="764759"/>
                </a:cubicBezTo>
                <a:close/>
                <a:moveTo>
                  <a:pt x="477919" y="21437"/>
                </a:moveTo>
                <a:cubicBezTo>
                  <a:pt x="499341" y="33775"/>
                  <a:pt x="512445" y="58102"/>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89834" y="-4456"/>
                  <a:pt x="322735" y="-3656"/>
                  <a:pt x="454020" y="13474"/>
                </a:cubicBezTo>
                <a:cubicBezTo>
                  <a:pt x="462713" y="14543"/>
                  <a:pt x="470778" y="17324"/>
                  <a:pt x="477919" y="21437"/>
                </a:cubicBezTo>
                <a:close/>
                <a:moveTo>
                  <a:pt x="957797" y="167970"/>
                </a:move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8235" y="164811"/>
                  <a:pt x="926445" y="152188"/>
                  <a:pt x="957797" y="167970"/>
                </a:cubicBezTo>
                <a:close/>
              </a:path>
            </a:pathLst>
          </a:custGeom>
          <a:solidFill>
            <a:schemeClr val="accent4"/>
          </a:solidFill>
          <a:ln w="9525" cap="flat">
            <a:noFill/>
            <a:prstDash val="solid"/>
            <a:miter/>
          </a:ln>
        </p:spPr>
        <p:txBody>
          <a:bodyPr wrap="square" rtlCol="0" anchor="ctr">
            <a:noAutofit/>
          </a:bodyPr>
          <a:lstStyle/>
          <a:p>
            <a:endParaRPr lang="en-US"/>
          </a:p>
        </p:txBody>
      </p:sp>
      <p:sp>
        <p:nvSpPr>
          <p:cNvPr id="95" name="Freeform: Shape 94">
            <a:extLst>
              <a:ext uri="{FF2B5EF4-FFF2-40B4-BE49-F238E27FC236}">
                <a16:creationId xmlns:a16="http://schemas.microsoft.com/office/drawing/2014/main" id="{CF5E7AE0-415D-4236-B5E6-F2FC68DB94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51302" y="6106160"/>
            <a:ext cx="1804272" cy="746882"/>
          </a:xfrm>
          <a:custGeom>
            <a:avLst/>
            <a:gdLst>
              <a:gd name="connsiteX0" fmla="*/ 995532 w 1991064"/>
              <a:gd name="connsiteY0" fmla="*/ 0 h 824205"/>
              <a:gd name="connsiteX1" fmla="*/ 1984823 w 1991064"/>
              <a:gd name="connsiteY1" fmla="*/ 784423 h 824205"/>
              <a:gd name="connsiteX2" fmla="*/ 1991064 w 1991064"/>
              <a:gd name="connsiteY2" fmla="*/ 824205 h 824205"/>
              <a:gd name="connsiteX3" fmla="*/ 0 w 1991064"/>
              <a:gd name="connsiteY3" fmla="*/ 824205 h 824205"/>
              <a:gd name="connsiteX4" fmla="*/ 6241 w 1991064"/>
              <a:gd name="connsiteY4" fmla="*/ 784423 h 824205"/>
              <a:gd name="connsiteX5" fmla="*/ 995532 w 1991064"/>
              <a:gd name="connsiteY5" fmla="*/ 0 h 824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91064" h="824205">
                <a:moveTo>
                  <a:pt x="995532" y="0"/>
                </a:moveTo>
                <a:cubicBezTo>
                  <a:pt x="1483521" y="0"/>
                  <a:pt x="1890663" y="336754"/>
                  <a:pt x="1984823" y="784423"/>
                </a:cubicBezTo>
                <a:lnTo>
                  <a:pt x="1991064" y="824205"/>
                </a:lnTo>
                <a:lnTo>
                  <a:pt x="0" y="824205"/>
                </a:lnTo>
                <a:lnTo>
                  <a:pt x="6241" y="784423"/>
                </a:lnTo>
                <a:cubicBezTo>
                  <a:pt x="100402" y="336754"/>
                  <a:pt x="507544" y="0"/>
                  <a:pt x="995532"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4"/>
              </a:solidFill>
            </a:endParaRPr>
          </a:p>
        </p:txBody>
      </p:sp>
      <p:pic>
        <p:nvPicPr>
          <p:cNvPr id="10" name="Afbeelding 9">
            <a:extLst>
              <a:ext uri="{FF2B5EF4-FFF2-40B4-BE49-F238E27FC236}">
                <a16:creationId xmlns:a16="http://schemas.microsoft.com/office/drawing/2014/main" id="{2FEB2DA7-3A39-20EC-BAFC-F89920BEF460}"/>
              </a:ext>
            </a:extLst>
          </p:cNvPr>
          <p:cNvPicPr>
            <a:picLocks noChangeAspect="1"/>
          </p:cNvPicPr>
          <p:nvPr/>
        </p:nvPicPr>
        <p:blipFill>
          <a:blip r:embed="rId5"/>
          <a:stretch>
            <a:fillRect/>
          </a:stretch>
        </p:blipFill>
        <p:spPr>
          <a:xfrm>
            <a:off x="9992412" y="0"/>
            <a:ext cx="2199588" cy="666843"/>
          </a:xfrm>
          <a:prstGeom prst="rect">
            <a:avLst/>
          </a:prstGeom>
        </p:spPr>
      </p:pic>
      <p:pic>
        <p:nvPicPr>
          <p:cNvPr id="12" name="Afbeelding 11">
            <a:extLst>
              <a:ext uri="{FF2B5EF4-FFF2-40B4-BE49-F238E27FC236}">
                <a16:creationId xmlns:a16="http://schemas.microsoft.com/office/drawing/2014/main" id="{F44E5094-2045-97DB-12B7-04C92F7AD1CF}"/>
              </a:ext>
            </a:extLst>
          </p:cNvPr>
          <p:cNvPicPr>
            <a:picLocks noChangeAspect="1"/>
          </p:cNvPicPr>
          <p:nvPr/>
        </p:nvPicPr>
        <p:blipFill>
          <a:blip r:embed="rId6"/>
          <a:stretch>
            <a:fillRect/>
          </a:stretch>
        </p:blipFill>
        <p:spPr>
          <a:xfrm>
            <a:off x="-70339" y="-90435"/>
            <a:ext cx="428685" cy="2000529"/>
          </a:xfrm>
          <a:prstGeom prst="rect">
            <a:avLst/>
          </a:prstGeom>
        </p:spPr>
      </p:pic>
      <p:sp>
        <p:nvSpPr>
          <p:cNvPr id="13" name="Rechthoek 12">
            <a:extLst>
              <a:ext uri="{FF2B5EF4-FFF2-40B4-BE49-F238E27FC236}">
                <a16:creationId xmlns:a16="http://schemas.microsoft.com/office/drawing/2014/main" id="{5748DA38-9CC4-C004-7622-9BC76DFC07F9}"/>
              </a:ext>
            </a:extLst>
          </p:cNvPr>
          <p:cNvSpPr/>
          <p:nvPr/>
        </p:nvSpPr>
        <p:spPr>
          <a:xfrm>
            <a:off x="9511645" y="0"/>
            <a:ext cx="480767" cy="65960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13758788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18090DE-AFCE-3871-AD5F-E3004849B3F1}"/>
            </a:ext>
          </a:extLst>
        </p:cNvPr>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BED119BA-7E33-CA33-B11E-326CC32F1E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09A10162-67E1-722A-3787-F72D056587D0}"/>
              </a:ext>
            </a:extLst>
          </p:cNvPr>
          <p:cNvSpPr>
            <a:spLocks noGrp="1"/>
          </p:cNvSpPr>
          <p:nvPr>
            <p:ph type="title"/>
          </p:nvPr>
        </p:nvSpPr>
        <p:spPr>
          <a:xfrm>
            <a:off x="3337216" y="1292429"/>
            <a:ext cx="5334930" cy="704774"/>
          </a:xfrm>
        </p:spPr>
        <p:txBody>
          <a:bodyPr vert="horz" lIns="91440" tIns="45720" rIns="91440" bIns="45720" rtlCol="0" anchor="b">
            <a:normAutofit/>
          </a:bodyPr>
          <a:lstStyle/>
          <a:p>
            <a:pPr algn="ctr" defTabSz="914400"/>
            <a:r>
              <a:rPr lang="en-US" sz="4400" b="1" u="sng" dirty="0" err="1">
                <a:solidFill>
                  <a:schemeClr val="tx2"/>
                </a:solidFill>
                <a:latin typeface="Poppins" panose="00000500000000000000" pitchFamily="2" charset="0"/>
                <a:cs typeface="Poppins" panose="00000500000000000000" pitchFamily="2" charset="0"/>
              </a:rPr>
              <a:t>Tijdlijn</a:t>
            </a:r>
            <a:endParaRPr lang="en-US" dirty="0"/>
          </a:p>
        </p:txBody>
      </p:sp>
      <p:sp>
        <p:nvSpPr>
          <p:cNvPr id="13" name="Freeform: Shape 12">
            <a:extLst>
              <a:ext uri="{FF2B5EF4-FFF2-40B4-BE49-F238E27FC236}">
                <a16:creationId xmlns:a16="http://schemas.microsoft.com/office/drawing/2014/main" id="{E3000E10-F10C-BEC8-79AE-0380EA3065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30529" y="1"/>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Shape 14">
            <a:extLst>
              <a:ext uri="{FF2B5EF4-FFF2-40B4-BE49-F238E27FC236}">
                <a16:creationId xmlns:a16="http://schemas.microsoft.com/office/drawing/2014/main" id="{48807B60-8228-092D-90D2-814185050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349052" y="0"/>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3AE12DE2-C40B-DACB-481B-FB1898EF0B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2916245"/>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2"/>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Shape 18">
            <a:extLst>
              <a:ext uri="{FF2B5EF4-FFF2-40B4-BE49-F238E27FC236}">
                <a16:creationId xmlns:a16="http://schemas.microsoft.com/office/drawing/2014/main" id="{65B2CF54-DADA-BF10-8426-D2D082D74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835649"/>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CC515F4B-F285-2B92-1B88-37C3542785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697761" y="5717906"/>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11DEFECE-7887-8358-1A18-D66508D0D9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520513" y="6258756"/>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7" name="Afbeelding 6">
            <a:extLst>
              <a:ext uri="{FF2B5EF4-FFF2-40B4-BE49-F238E27FC236}">
                <a16:creationId xmlns:a16="http://schemas.microsoft.com/office/drawing/2014/main" id="{775AF068-3572-6633-79D1-3A451D0B9136}"/>
              </a:ext>
            </a:extLst>
          </p:cNvPr>
          <p:cNvPicPr>
            <a:picLocks noChangeAspect="1"/>
          </p:cNvPicPr>
          <p:nvPr/>
        </p:nvPicPr>
        <p:blipFill>
          <a:blip r:embed="rId2"/>
          <a:stretch>
            <a:fillRect/>
          </a:stretch>
        </p:blipFill>
        <p:spPr>
          <a:xfrm>
            <a:off x="9992412" y="0"/>
            <a:ext cx="2199588" cy="666843"/>
          </a:xfrm>
          <a:prstGeom prst="rect">
            <a:avLst/>
          </a:prstGeom>
        </p:spPr>
      </p:pic>
      <p:pic>
        <p:nvPicPr>
          <p:cNvPr id="8" name="Afbeelding 7">
            <a:extLst>
              <a:ext uri="{FF2B5EF4-FFF2-40B4-BE49-F238E27FC236}">
                <a16:creationId xmlns:a16="http://schemas.microsoft.com/office/drawing/2014/main" id="{B87E84AE-F4A2-8A6D-FFBE-1D1736C96A25}"/>
              </a:ext>
            </a:extLst>
          </p:cNvPr>
          <p:cNvPicPr>
            <a:picLocks noChangeAspect="1"/>
          </p:cNvPicPr>
          <p:nvPr/>
        </p:nvPicPr>
        <p:blipFill>
          <a:blip r:embed="rId3"/>
          <a:stretch>
            <a:fillRect/>
          </a:stretch>
        </p:blipFill>
        <p:spPr>
          <a:xfrm>
            <a:off x="-70339" y="-90435"/>
            <a:ext cx="428685" cy="2000529"/>
          </a:xfrm>
          <a:prstGeom prst="rect">
            <a:avLst/>
          </a:prstGeom>
        </p:spPr>
      </p:pic>
      <p:graphicFrame>
        <p:nvGraphicFramePr>
          <p:cNvPr id="10" name="Diagram 9">
            <a:extLst>
              <a:ext uri="{FF2B5EF4-FFF2-40B4-BE49-F238E27FC236}">
                <a16:creationId xmlns:a16="http://schemas.microsoft.com/office/drawing/2014/main" id="{16406F42-65A9-FB44-CB3E-8AAD52C38499}"/>
              </a:ext>
            </a:extLst>
          </p:cNvPr>
          <p:cNvGraphicFramePr/>
          <p:nvPr>
            <p:extLst>
              <p:ext uri="{D42A27DB-BD31-4B8C-83A1-F6EECF244321}">
                <p14:modId xmlns:p14="http://schemas.microsoft.com/office/powerpoint/2010/main" val="2691553533"/>
              </p:ext>
            </p:extLst>
          </p:nvPr>
        </p:nvGraphicFramePr>
        <p:xfrm>
          <a:off x="76201" y="581025"/>
          <a:ext cx="12001499" cy="524827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6" name="Ovaal 15">
            <a:extLst>
              <a:ext uri="{FF2B5EF4-FFF2-40B4-BE49-F238E27FC236}">
                <a16:creationId xmlns:a16="http://schemas.microsoft.com/office/drawing/2014/main" id="{4A99CD51-2456-4F31-0EDB-E5BF7D8703AD}"/>
              </a:ext>
            </a:extLst>
          </p:cNvPr>
          <p:cNvSpPr/>
          <p:nvPr/>
        </p:nvSpPr>
        <p:spPr>
          <a:xfrm>
            <a:off x="11334750" y="3733800"/>
            <a:ext cx="1590675" cy="1628775"/>
          </a:xfrm>
          <a:prstGeom prst="ellipse">
            <a:avLst/>
          </a:prstGeom>
          <a:solidFill>
            <a:schemeClr val="bg1"/>
          </a:solidFill>
          <a:ln w="762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8" name="Gelijkbenige driehoek 17">
            <a:extLst>
              <a:ext uri="{FF2B5EF4-FFF2-40B4-BE49-F238E27FC236}">
                <a16:creationId xmlns:a16="http://schemas.microsoft.com/office/drawing/2014/main" id="{72F71DE7-EE41-6EC6-4747-4A37D07B0D11}"/>
              </a:ext>
            </a:extLst>
          </p:cNvPr>
          <p:cNvSpPr/>
          <p:nvPr/>
        </p:nvSpPr>
        <p:spPr>
          <a:xfrm>
            <a:off x="11534775" y="504825"/>
            <a:ext cx="1743075" cy="1600200"/>
          </a:xfrm>
          <a:prstGeom prst="triangle">
            <a:avLst/>
          </a:prstGeom>
          <a:solidFill>
            <a:schemeClr val="bg1"/>
          </a:solidFill>
          <a:ln w="76200">
            <a:solidFill>
              <a:srgbClr val="FFC000"/>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nl-BE"/>
          </a:p>
        </p:txBody>
      </p:sp>
      <p:sp>
        <p:nvSpPr>
          <p:cNvPr id="20" name="Ster: 5 punten 19">
            <a:extLst>
              <a:ext uri="{FF2B5EF4-FFF2-40B4-BE49-F238E27FC236}">
                <a16:creationId xmlns:a16="http://schemas.microsoft.com/office/drawing/2014/main" id="{5552B397-54A7-DD2D-9017-FA57715E75C2}"/>
              </a:ext>
            </a:extLst>
          </p:cNvPr>
          <p:cNvSpPr/>
          <p:nvPr/>
        </p:nvSpPr>
        <p:spPr>
          <a:xfrm>
            <a:off x="8896350" y="5924550"/>
            <a:ext cx="1857375" cy="1524000"/>
          </a:xfrm>
          <a:prstGeom prst="star5">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29445463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9BAC557-DF6A-2F99-9F79-C2DB024AAC8F}"/>
            </a:ext>
          </a:extLst>
        </p:cNvPr>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ECA71FCA-27BF-57F7-3157-7BC0A31891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BED3613F-CD39-5B58-86D0-C1430F97F4CF}"/>
              </a:ext>
            </a:extLst>
          </p:cNvPr>
          <p:cNvSpPr>
            <a:spLocks noGrp="1"/>
          </p:cNvSpPr>
          <p:nvPr>
            <p:ph type="title"/>
          </p:nvPr>
        </p:nvSpPr>
        <p:spPr>
          <a:xfrm>
            <a:off x="6194716" y="739979"/>
            <a:ext cx="5334930" cy="704774"/>
          </a:xfrm>
        </p:spPr>
        <p:txBody>
          <a:bodyPr vert="horz" lIns="91440" tIns="45720" rIns="91440" bIns="45720" rtlCol="0" anchor="b">
            <a:normAutofit/>
          </a:bodyPr>
          <a:lstStyle/>
          <a:p>
            <a:pPr algn="ctr" defTabSz="914400"/>
            <a:r>
              <a:rPr lang="en-US" sz="4400" b="1" u="sng" dirty="0">
                <a:solidFill>
                  <a:schemeClr val="tx2"/>
                </a:solidFill>
                <a:latin typeface="Poppins" panose="00000500000000000000" pitchFamily="2" charset="0"/>
                <a:cs typeface="Poppins" panose="00000500000000000000" pitchFamily="2" charset="0"/>
              </a:rPr>
              <a:t>Doel</a:t>
            </a:r>
            <a:endParaRPr lang="en-US" dirty="0"/>
          </a:p>
        </p:txBody>
      </p:sp>
      <p:sp>
        <p:nvSpPr>
          <p:cNvPr id="13" name="Freeform: Shape 12">
            <a:extLst>
              <a:ext uri="{FF2B5EF4-FFF2-40B4-BE49-F238E27FC236}">
                <a16:creationId xmlns:a16="http://schemas.microsoft.com/office/drawing/2014/main" id="{60553B63-9CC6-3389-2F44-789D326490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30529" y="1"/>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Shape 14">
            <a:extLst>
              <a:ext uri="{FF2B5EF4-FFF2-40B4-BE49-F238E27FC236}">
                <a16:creationId xmlns:a16="http://schemas.microsoft.com/office/drawing/2014/main" id="{49DB5802-FF81-6732-036D-5BF2050AD7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349052" y="0"/>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3209006F-1DAD-1802-F60A-AB0D493996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2916245"/>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2"/>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Shape 18">
            <a:extLst>
              <a:ext uri="{FF2B5EF4-FFF2-40B4-BE49-F238E27FC236}">
                <a16:creationId xmlns:a16="http://schemas.microsoft.com/office/drawing/2014/main" id="{50BA6211-BB84-74C0-41F3-D57E93ECDD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835649"/>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186980A8-EE5B-F44F-6FEC-869D32920C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697761" y="5717906"/>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39FD2C2D-18F1-ECCC-580A-01E835F294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520513" y="6258756"/>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7" name="Afbeelding 6">
            <a:extLst>
              <a:ext uri="{FF2B5EF4-FFF2-40B4-BE49-F238E27FC236}">
                <a16:creationId xmlns:a16="http://schemas.microsoft.com/office/drawing/2014/main" id="{3AAD7AB8-8D8D-A7F7-2AF0-B9729397CA81}"/>
              </a:ext>
            </a:extLst>
          </p:cNvPr>
          <p:cNvPicPr>
            <a:picLocks noChangeAspect="1"/>
          </p:cNvPicPr>
          <p:nvPr/>
        </p:nvPicPr>
        <p:blipFill>
          <a:blip r:embed="rId2"/>
          <a:stretch>
            <a:fillRect/>
          </a:stretch>
        </p:blipFill>
        <p:spPr>
          <a:xfrm>
            <a:off x="9992412" y="0"/>
            <a:ext cx="2199588" cy="666843"/>
          </a:xfrm>
          <a:prstGeom prst="rect">
            <a:avLst/>
          </a:prstGeom>
        </p:spPr>
      </p:pic>
      <p:pic>
        <p:nvPicPr>
          <p:cNvPr id="8" name="Afbeelding 7">
            <a:extLst>
              <a:ext uri="{FF2B5EF4-FFF2-40B4-BE49-F238E27FC236}">
                <a16:creationId xmlns:a16="http://schemas.microsoft.com/office/drawing/2014/main" id="{8F258F85-85B9-B36A-5185-7ACAC2DA016E}"/>
              </a:ext>
            </a:extLst>
          </p:cNvPr>
          <p:cNvPicPr>
            <a:picLocks noChangeAspect="1"/>
          </p:cNvPicPr>
          <p:nvPr/>
        </p:nvPicPr>
        <p:blipFill>
          <a:blip r:embed="rId3"/>
          <a:stretch>
            <a:fillRect/>
          </a:stretch>
        </p:blipFill>
        <p:spPr>
          <a:xfrm>
            <a:off x="-70339" y="-90435"/>
            <a:ext cx="428685" cy="2000529"/>
          </a:xfrm>
          <a:prstGeom prst="rect">
            <a:avLst/>
          </a:prstGeom>
        </p:spPr>
      </p:pic>
      <p:pic>
        <p:nvPicPr>
          <p:cNvPr id="3" name="Picture 2">
            <a:extLst>
              <a:ext uri="{FF2B5EF4-FFF2-40B4-BE49-F238E27FC236}">
                <a16:creationId xmlns:a16="http://schemas.microsoft.com/office/drawing/2014/main" id="{B2DB876F-8F98-C764-8B96-17EF06B5FC9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6241" b="20568"/>
          <a:stretch/>
        </p:blipFill>
        <p:spPr bwMode="auto">
          <a:xfrm>
            <a:off x="6579343" y="3042122"/>
            <a:ext cx="5143500" cy="3647873"/>
          </a:xfrm>
          <a:prstGeom prst="rect">
            <a:avLst/>
          </a:prstGeom>
          <a:noFill/>
          <a:extLst>
            <a:ext uri="{909E8E84-426E-40DD-AFC4-6F175D3DCCD1}">
              <a14:hiddenFill xmlns:a14="http://schemas.microsoft.com/office/drawing/2010/main">
                <a:solidFill>
                  <a:srgbClr val="FFFFFF"/>
                </a:solidFill>
              </a14:hiddenFill>
            </a:ext>
          </a:extLst>
        </p:spPr>
      </p:pic>
      <p:pic>
        <p:nvPicPr>
          <p:cNvPr id="4" name="Graphic 3" descr="Roos">
            <a:extLst>
              <a:ext uri="{FF2B5EF4-FFF2-40B4-BE49-F238E27FC236}">
                <a16:creationId xmlns:a16="http://schemas.microsoft.com/office/drawing/2014/main" id="{3358EBE0-E678-CF9C-6189-509E9898F65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00252" y="674907"/>
            <a:ext cx="4481398" cy="4481398"/>
          </a:xfrm>
          <a:prstGeom prst="rect">
            <a:avLst/>
          </a:prstGeom>
          <a:ln>
            <a:noFill/>
          </a:ln>
        </p:spPr>
      </p:pic>
      <p:sp>
        <p:nvSpPr>
          <p:cNvPr id="5" name="Tijdelijke aanduiding voor tekst 2">
            <a:extLst>
              <a:ext uri="{FF2B5EF4-FFF2-40B4-BE49-F238E27FC236}">
                <a16:creationId xmlns:a16="http://schemas.microsoft.com/office/drawing/2014/main" id="{7F669ECD-E408-6FF1-54E0-F0382154676F}"/>
              </a:ext>
            </a:extLst>
          </p:cNvPr>
          <p:cNvSpPr>
            <a:spLocks noGrp="1"/>
          </p:cNvSpPr>
          <p:nvPr>
            <p:ph type="body" idx="1"/>
          </p:nvPr>
        </p:nvSpPr>
        <p:spPr>
          <a:xfrm>
            <a:off x="6301749" y="1560529"/>
            <a:ext cx="5284628" cy="1072662"/>
          </a:xfrm>
        </p:spPr>
        <p:txBody>
          <a:bodyPr vert="horz" lIns="91440" tIns="45720" rIns="91440" bIns="45720" rtlCol="0" anchor="b">
            <a:normAutofit/>
          </a:bodyPr>
          <a:lstStyle/>
          <a:p>
            <a:pPr defTabSz="914400"/>
            <a:r>
              <a:rPr lang="en-US" sz="1600" kern="1200" dirty="0" err="1">
                <a:solidFill>
                  <a:schemeClr val="tx2"/>
                </a:solidFill>
                <a:latin typeface="Poppins" panose="00000500000000000000" pitchFamily="2" charset="0"/>
                <a:cs typeface="Poppins" panose="00000500000000000000" pitchFamily="2" charset="0"/>
              </a:rPr>
              <a:t>Goeie</a:t>
            </a:r>
            <a:r>
              <a:rPr lang="en-US" sz="1600" kern="1200" dirty="0">
                <a:solidFill>
                  <a:schemeClr val="tx2"/>
                </a:solidFill>
                <a:latin typeface="Poppins" panose="00000500000000000000" pitchFamily="2" charset="0"/>
                <a:cs typeface="Poppins" panose="00000500000000000000" pitchFamily="2" charset="0"/>
              </a:rPr>
              <a:t> </a:t>
            </a:r>
            <a:r>
              <a:rPr lang="en-US" sz="1600" kern="1200" dirty="0" err="1">
                <a:solidFill>
                  <a:schemeClr val="tx2"/>
                </a:solidFill>
                <a:latin typeface="Poppins" panose="00000500000000000000" pitchFamily="2" charset="0"/>
                <a:cs typeface="Poppins" panose="00000500000000000000" pitchFamily="2" charset="0"/>
              </a:rPr>
              <a:t>metingen</a:t>
            </a:r>
            <a:r>
              <a:rPr lang="en-US" sz="1600" kern="1200" dirty="0">
                <a:solidFill>
                  <a:schemeClr val="tx2"/>
                </a:solidFill>
                <a:latin typeface="Poppins" panose="00000500000000000000" pitchFamily="2" charset="0"/>
                <a:cs typeface="Poppins" panose="00000500000000000000" pitchFamily="2" charset="0"/>
              </a:rPr>
              <a:t> laten </a:t>
            </a:r>
            <a:r>
              <a:rPr lang="en-US" sz="1600" kern="1200" dirty="0" err="1">
                <a:solidFill>
                  <a:schemeClr val="tx2"/>
                </a:solidFill>
                <a:latin typeface="Poppins" panose="00000500000000000000" pitchFamily="2" charset="0"/>
                <a:cs typeface="Poppins" panose="00000500000000000000" pitchFamily="2" charset="0"/>
              </a:rPr>
              <a:t>uitlezen</a:t>
            </a:r>
            <a:r>
              <a:rPr lang="en-US" sz="1600" kern="1200" dirty="0">
                <a:solidFill>
                  <a:schemeClr val="tx2"/>
                </a:solidFill>
                <a:latin typeface="Poppins" panose="00000500000000000000" pitchFamily="2" charset="0"/>
                <a:cs typeface="Poppins" panose="00000500000000000000" pitchFamily="2" charset="0"/>
              </a:rPr>
              <a:t> </a:t>
            </a:r>
            <a:r>
              <a:rPr lang="en-US" sz="1600" kern="1200" dirty="0" err="1">
                <a:solidFill>
                  <a:schemeClr val="tx2"/>
                </a:solidFill>
                <a:latin typeface="Poppins" panose="00000500000000000000" pitchFamily="2" charset="0"/>
                <a:cs typeface="Poppins" panose="00000500000000000000" pitchFamily="2" charset="0"/>
              </a:rPr>
              <a:t>doorsturen</a:t>
            </a:r>
            <a:r>
              <a:rPr lang="en-US" sz="1600" kern="1200" dirty="0">
                <a:solidFill>
                  <a:schemeClr val="tx2"/>
                </a:solidFill>
                <a:latin typeface="Poppins" panose="00000500000000000000" pitchFamily="2" charset="0"/>
                <a:cs typeface="Poppins" panose="00000500000000000000" pitchFamily="2" charset="0"/>
              </a:rPr>
              <a:t> op </a:t>
            </a:r>
            <a:r>
              <a:rPr lang="en-US" sz="1600" kern="1200" dirty="0" err="1">
                <a:solidFill>
                  <a:schemeClr val="tx2"/>
                </a:solidFill>
                <a:latin typeface="Poppins" panose="00000500000000000000" pitchFamily="2" charset="0"/>
                <a:cs typeface="Poppins" panose="00000500000000000000" pitchFamily="2" charset="0"/>
              </a:rPr>
              <a:t>een</a:t>
            </a:r>
            <a:r>
              <a:rPr lang="en-US" sz="1600" kern="1200" dirty="0">
                <a:solidFill>
                  <a:schemeClr val="tx2"/>
                </a:solidFill>
                <a:latin typeface="Poppins" panose="00000500000000000000" pitchFamily="2" charset="0"/>
                <a:cs typeface="Poppins" panose="00000500000000000000" pitchFamily="2" charset="0"/>
              </a:rPr>
              <a:t> home </a:t>
            </a:r>
            <a:r>
              <a:rPr lang="en-US" sz="1600" kern="1200" dirty="0" err="1">
                <a:solidFill>
                  <a:schemeClr val="tx2"/>
                </a:solidFill>
                <a:latin typeface="Poppins" panose="00000500000000000000" pitchFamily="2" charset="0"/>
                <a:cs typeface="Poppins" panose="00000500000000000000" pitchFamily="2" charset="0"/>
              </a:rPr>
              <a:t>assistent</a:t>
            </a:r>
            <a:r>
              <a:rPr lang="en-US" sz="1600" kern="1200" dirty="0">
                <a:solidFill>
                  <a:schemeClr val="tx2"/>
                </a:solidFill>
                <a:latin typeface="Poppins" panose="00000500000000000000" pitchFamily="2" charset="0"/>
                <a:cs typeface="Poppins" panose="00000500000000000000" pitchFamily="2" charset="0"/>
              </a:rPr>
              <a:t>.</a:t>
            </a:r>
          </a:p>
          <a:p>
            <a:pPr defTabSz="914400"/>
            <a:r>
              <a:rPr lang="en-US" sz="1600" kern="1200" dirty="0" err="1">
                <a:solidFill>
                  <a:schemeClr val="tx2"/>
                </a:solidFill>
                <a:latin typeface="Poppins" panose="00000500000000000000" pitchFamily="2" charset="0"/>
                <a:cs typeface="Poppins" panose="00000500000000000000" pitchFamily="2" charset="0"/>
              </a:rPr>
              <a:t>Deze</a:t>
            </a:r>
            <a:r>
              <a:rPr lang="en-US" sz="1600" kern="1200" dirty="0">
                <a:solidFill>
                  <a:schemeClr val="tx2"/>
                </a:solidFill>
                <a:latin typeface="Poppins" panose="00000500000000000000" pitchFamily="2" charset="0"/>
                <a:cs typeface="Poppins" panose="00000500000000000000" pitchFamily="2" charset="0"/>
              </a:rPr>
              <a:t> </a:t>
            </a:r>
            <a:r>
              <a:rPr lang="en-US" sz="1600" kern="1200" dirty="0" err="1">
                <a:solidFill>
                  <a:schemeClr val="tx2"/>
                </a:solidFill>
                <a:latin typeface="Poppins" panose="00000500000000000000" pitchFamily="2" charset="0"/>
                <a:cs typeface="Poppins" panose="00000500000000000000" pitchFamily="2" charset="0"/>
              </a:rPr>
              <a:t>worden</a:t>
            </a:r>
            <a:r>
              <a:rPr lang="en-US" sz="1600" kern="1200" dirty="0">
                <a:solidFill>
                  <a:schemeClr val="tx2"/>
                </a:solidFill>
                <a:latin typeface="Poppins" panose="00000500000000000000" pitchFamily="2" charset="0"/>
                <a:cs typeface="Poppins" panose="00000500000000000000" pitchFamily="2" charset="0"/>
              </a:rPr>
              <a:t> dan op het dashboard </a:t>
            </a:r>
            <a:r>
              <a:rPr lang="en-US" sz="1600" kern="1200" dirty="0" err="1">
                <a:solidFill>
                  <a:schemeClr val="tx2"/>
                </a:solidFill>
                <a:latin typeface="Poppins" panose="00000500000000000000" pitchFamily="2" charset="0"/>
                <a:cs typeface="Poppins" panose="00000500000000000000" pitchFamily="2" charset="0"/>
              </a:rPr>
              <a:t>gedisplayed</a:t>
            </a:r>
            <a:endParaRPr lang="en-US" sz="1600" kern="1200" dirty="0">
              <a:solidFill>
                <a:schemeClr val="tx2"/>
              </a:solidFill>
              <a:latin typeface="Poppins" panose="00000500000000000000" pitchFamily="2" charset="0"/>
              <a:cs typeface="Poppins" panose="00000500000000000000" pitchFamily="2" charset="0"/>
            </a:endParaRPr>
          </a:p>
        </p:txBody>
      </p:sp>
    </p:spTree>
    <p:extLst>
      <p:ext uri="{BB962C8B-B14F-4D97-AF65-F5344CB8AC3E}">
        <p14:creationId xmlns:p14="http://schemas.microsoft.com/office/powerpoint/2010/main" val="6168728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43A132F-435F-530F-35DB-7C47EDEB1AA6}"/>
            </a:ext>
          </a:extLst>
        </p:cNvPr>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C299D365-DEBB-97D3-EEFC-661470E2BF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55D94E8F-C55A-66B2-B064-2009FF672858}"/>
              </a:ext>
            </a:extLst>
          </p:cNvPr>
          <p:cNvSpPr>
            <a:spLocks noGrp="1"/>
          </p:cNvSpPr>
          <p:nvPr>
            <p:ph type="title"/>
          </p:nvPr>
        </p:nvSpPr>
        <p:spPr>
          <a:xfrm>
            <a:off x="5385091" y="-133350"/>
            <a:ext cx="5387684" cy="1311403"/>
          </a:xfrm>
        </p:spPr>
        <p:txBody>
          <a:bodyPr vert="horz" lIns="91440" tIns="45720" rIns="91440" bIns="45720" rtlCol="0" anchor="b">
            <a:normAutofit/>
          </a:bodyPr>
          <a:lstStyle/>
          <a:p>
            <a:pPr algn="ctr" defTabSz="914400"/>
            <a:r>
              <a:rPr lang="en-US" b="1" u="sng" dirty="0" err="1">
                <a:solidFill>
                  <a:schemeClr val="tx2"/>
                </a:solidFill>
                <a:latin typeface="Poppins" panose="00000500000000000000" pitchFamily="2" charset="0"/>
                <a:cs typeface="Poppins" panose="00000500000000000000" pitchFamily="2" charset="0"/>
              </a:rPr>
              <a:t>Ontwerp</a:t>
            </a:r>
            <a:endParaRPr lang="en-US" b="1" dirty="0"/>
          </a:p>
        </p:txBody>
      </p:sp>
      <p:sp>
        <p:nvSpPr>
          <p:cNvPr id="13" name="Freeform: Shape 12">
            <a:extLst>
              <a:ext uri="{FF2B5EF4-FFF2-40B4-BE49-F238E27FC236}">
                <a16:creationId xmlns:a16="http://schemas.microsoft.com/office/drawing/2014/main" id="{61C18D32-F98E-8F63-9CC3-E1170A84A1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30529" y="1"/>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Shape 14">
            <a:extLst>
              <a:ext uri="{FF2B5EF4-FFF2-40B4-BE49-F238E27FC236}">
                <a16:creationId xmlns:a16="http://schemas.microsoft.com/office/drawing/2014/main" id="{306A2779-B18B-F4E1-78BE-E74C402FF3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349052" y="0"/>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1C4DD8FE-8921-F88C-2D92-BD49A0470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2916245"/>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2"/>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Shape 18">
            <a:extLst>
              <a:ext uri="{FF2B5EF4-FFF2-40B4-BE49-F238E27FC236}">
                <a16:creationId xmlns:a16="http://schemas.microsoft.com/office/drawing/2014/main" id="{6BEE8AAD-B37C-F217-8465-2A68BA0541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835649"/>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A9ED1A95-95BD-85CE-153A-49A71B7892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697761" y="5717906"/>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42EBA024-C8AF-7235-521C-64183C18AB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520513" y="6258756"/>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7" name="Afbeelding 6">
            <a:extLst>
              <a:ext uri="{FF2B5EF4-FFF2-40B4-BE49-F238E27FC236}">
                <a16:creationId xmlns:a16="http://schemas.microsoft.com/office/drawing/2014/main" id="{A2FB0500-8DEE-B602-7F06-ACCFC041934C}"/>
              </a:ext>
            </a:extLst>
          </p:cNvPr>
          <p:cNvPicPr>
            <a:picLocks noChangeAspect="1"/>
          </p:cNvPicPr>
          <p:nvPr/>
        </p:nvPicPr>
        <p:blipFill>
          <a:blip r:embed="rId2"/>
          <a:stretch>
            <a:fillRect/>
          </a:stretch>
        </p:blipFill>
        <p:spPr>
          <a:xfrm>
            <a:off x="9992412" y="0"/>
            <a:ext cx="2199588" cy="666843"/>
          </a:xfrm>
          <a:prstGeom prst="rect">
            <a:avLst/>
          </a:prstGeom>
        </p:spPr>
      </p:pic>
      <p:pic>
        <p:nvPicPr>
          <p:cNvPr id="8" name="Afbeelding 7">
            <a:extLst>
              <a:ext uri="{FF2B5EF4-FFF2-40B4-BE49-F238E27FC236}">
                <a16:creationId xmlns:a16="http://schemas.microsoft.com/office/drawing/2014/main" id="{CBE90B17-1D24-EA5D-BF21-E0065D350CAC}"/>
              </a:ext>
            </a:extLst>
          </p:cNvPr>
          <p:cNvPicPr>
            <a:picLocks noChangeAspect="1"/>
          </p:cNvPicPr>
          <p:nvPr/>
        </p:nvPicPr>
        <p:blipFill>
          <a:blip r:embed="rId3"/>
          <a:stretch>
            <a:fillRect/>
          </a:stretch>
        </p:blipFill>
        <p:spPr>
          <a:xfrm>
            <a:off x="-70339" y="-90435"/>
            <a:ext cx="428685" cy="2000529"/>
          </a:xfrm>
          <a:prstGeom prst="rect">
            <a:avLst/>
          </a:prstGeom>
        </p:spPr>
      </p:pic>
      <p:pic>
        <p:nvPicPr>
          <p:cNvPr id="14" name="Afbeelding 13" descr="Afbeelding met tekst, diagram, schermopname, nummer&#10;&#10;Automatisch gegenereerde beschrijving">
            <a:extLst>
              <a:ext uri="{FF2B5EF4-FFF2-40B4-BE49-F238E27FC236}">
                <a16:creationId xmlns:a16="http://schemas.microsoft.com/office/drawing/2014/main" id="{9A3D983E-F70F-1823-81DE-BAAFE011A9F6}"/>
              </a:ext>
            </a:extLst>
          </p:cNvPr>
          <p:cNvPicPr>
            <a:picLocks noChangeAspect="1"/>
          </p:cNvPicPr>
          <p:nvPr/>
        </p:nvPicPr>
        <p:blipFill>
          <a:blip r:embed="rId4">
            <a:extLst>
              <a:ext uri="{28A0092B-C50C-407E-A947-70E740481C1C}">
                <a14:useLocalDpi xmlns:a14="http://schemas.microsoft.com/office/drawing/2010/main" val="0"/>
              </a:ext>
            </a:extLst>
          </a:blip>
          <a:srcRect l="20250" t="9600" r="15100" b="8266"/>
          <a:stretch/>
        </p:blipFill>
        <p:spPr>
          <a:xfrm>
            <a:off x="2181225" y="1225296"/>
            <a:ext cx="7882128" cy="5632704"/>
          </a:xfrm>
          <a:prstGeom prst="rect">
            <a:avLst/>
          </a:prstGeom>
        </p:spPr>
      </p:pic>
    </p:spTree>
    <p:extLst>
      <p:ext uri="{BB962C8B-B14F-4D97-AF65-F5344CB8AC3E}">
        <p14:creationId xmlns:p14="http://schemas.microsoft.com/office/powerpoint/2010/main" val="38374571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362D44EE-C852-4460-B8B5-C4F2BC2051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D64E4367-20A3-10BF-D9DF-7ADFB9DBE82E}"/>
              </a:ext>
            </a:extLst>
          </p:cNvPr>
          <p:cNvSpPr>
            <a:spLocks noGrp="1"/>
          </p:cNvSpPr>
          <p:nvPr>
            <p:ph type="title"/>
          </p:nvPr>
        </p:nvSpPr>
        <p:spPr>
          <a:xfrm>
            <a:off x="5466945" y="914400"/>
            <a:ext cx="6490718" cy="1214932"/>
          </a:xfrm>
        </p:spPr>
        <p:txBody>
          <a:bodyPr vert="horz" lIns="91440" tIns="45720" rIns="91440" bIns="45720" rtlCol="0" anchor="b">
            <a:normAutofit/>
          </a:bodyPr>
          <a:lstStyle/>
          <a:p>
            <a:pPr algn="ctr" defTabSz="914400"/>
            <a:r>
              <a:rPr kumimoji="0" lang="en-US" altLang="nl-BE" sz="2800" b="1" i="0" u="sng" strike="noStrike" cap="none" normalizeH="0" baseline="0" dirty="0" err="1">
                <a:ln>
                  <a:noFill/>
                </a:ln>
                <a:solidFill>
                  <a:schemeClr val="tx2"/>
                </a:solidFill>
                <a:effectLst/>
                <a:latin typeface="Poppins" panose="00000500000000000000" pitchFamily="2" charset="0"/>
                <a:cs typeface="Poppins" panose="00000500000000000000" pitchFamily="2" charset="0"/>
              </a:rPr>
              <a:t>Temperatuur</a:t>
            </a:r>
            <a:r>
              <a:rPr kumimoji="0" lang="en-US" altLang="nl-BE" sz="2800" b="1" i="0" u="sng" strike="noStrike" cap="none" normalizeH="0" baseline="0" dirty="0">
                <a:ln>
                  <a:noFill/>
                </a:ln>
                <a:solidFill>
                  <a:schemeClr val="tx2"/>
                </a:solidFill>
                <a:effectLst/>
                <a:latin typeface="Poppins" panose="00000500000000000000" pitchFamily="2" charset="0"/>
                <a:cs typeface="Poppins" panose="00000500000000000000" pitchFamily="2" charset="0"/>
              </a:rPr>
              <a:t>/</a:t>
            </a:r>
            <a:r>
              <a:rPr kumimoji="0" lang="en-US" altLang="nl-BE" sz="2800" b="1" i="0" u="sng" strike="noStrike" cap="none" normalizeH="0" baseline="0" dirty="0" err="1">
                <a:ln>
                  <a:noFill/>
                </a:ln>
                <a:solidFill>
                  <a:schemeClr val="tx2"/>
                </a:solidFill>
                <a:effectLst/>
                <a:latin typeface="Poppins" panose="00000500000000000000" pitchFamily="2" charset="0"/>
                <a:cs typeface="Poppins" panose="00000500000000000000" pitchFamily="2" charset="0"/>
              </a:rPr>
              <a:t>Vochtigheidssensor</a:t>
            </a:r>
            <a:br>
              <a:rPr kumimoji="0" lang="en-US" altLang="nl-BE" sz="3600" b="1" i="0" u="sng" strike="noStrike" cap="none" normalizeH="0" baseline="0" dirty="0">
                <a:ln>
                  <a:noFill/>
                </a:ln>
                <a:solidFill>
                  <a:schemeClr val="tx2"/>
                </a:solidFill>
                <a:effectLst/>
                <a:latin typeface="Poppins" panose="00000500000000000000" pitchFamily="2" charset="0"/>
                <a:cs typeface="Poppins" panose="00000500000000000000" pitchFamily="2" charset="0"/>
              </a:rPr>
            </a:br>
            <a:endParaRPr lang="en-US" sz="3600" b="1" u="sng" dirty="0">
              <a:solidFill>
                <a:schemeClr val="tx2"/>
              </a:solidFill>
              <a:latin typeface="Poppins" panose="00000500000000000000" pitchFamily="2" charset="0"/>
              <a:cs typeface="Poppins" panose="00000500000000000000" pitchFamily="2" charset="0"/>
            </a:endParaRPr>
          </a:p>
        </p:txBody>
      </p:sp>
      <p:sp>
        <p:nvSpPr>
          <p:cNvPr id="4" name="Rectangle 1">
            <a:extLst>
              <a:ext uri="{FF2B5EF4-FFF2-40B4-BE49-F238E27FC236}">
                <a16:creationId xmlns:a16="http://schemas.microsoft.com/office/drawing/2014/main" id="{B1A0A666-15B9-D9D1-0FDE-588E212ACFC3}"/>
              </a:ext>
            </a:extLst>
          </p:cNvPr>
          <p:cNvSpPr>
            <a:spLocks noGrp="1" noChangeArrowheads="1"/>
          </p:cNvSpPr>
          <p:nvPr>
            <p:ph type="body" idx="1"/>
          </p:nvPr>
        </p:nvSpPr>
        <p:spPr bwMode="auto">
          <a:xfrm>
            <a:off x="5893158" y="2678605"/>
            <a:ext cx="5955132" cy="3342816"/>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0" compatLnSpc="1">
            <a:prstTxWarp prst="textNoShape">
              <a:avLst/>
            </a:prstTxWarp>
            <a:normAutofit/>
          </a:bodyPr>
          <a:lstStyle/>
          <a:p>
            <a:pPr marR="0" lvl="0" algn="r" defTabSz="914400" fontAlgn="base">
              <a:spcAft>
                <a:spcPct val="0"/>
              </a:spcAft>
              <a:buClrTx/>
              <a:buSzTx/>
              <a:tabLst/>
            </a:pPr>
            <a:r>
              <a:rPr kumimoji="0" lang="en-US" altLang="nl-BE" sz="2000" u="none" strike="noStrike" cap="none" normalizeH="0" baseline="0" dirty="0">
                <a:ln>
                  <a:noFill/>
                </a:ln>
                <a:solidFill>
                  <a:schemeClr val="tx2"/>
                </a:solidFill>
                <a:effectLst/>
              </a:rPr>
              <a:t> </a:t>
            </a:r>
            <a:r>
              <a:rPr kumimoji="0" lang="en-US" altLang="nl-BE" sz="2800" u="none" strike="noStrike" cap="none" normalizeH="0" baseline="0" dirty="0">
                <a:ln>
                  <a:noFill/>
                </a:ln>
                <a:solidFill>
                  <a:schemeClr val="tx2"/>
                </a:solidFill>
                <a:effectLst/>
                <a:latin typeface="Poppins" panose="00000500000000000000" pitchFamily="2" charset="0"/>
                <a:cs typeface="Poppins" panose="00000500000000000000" pitchFamily="2" charset="0"/>
              </a:rPr>
              <a:t>Meet </a:t>
            </a:r>
            <a:r>
              <a:rPr kumimoji="0" lang="en-US" altLang="nl-BE" sz="2800" u="none" strike="noStrike" cap="none" normalizeH="0" baseline="0" dirty="0" err="1">
                <a:ln>
                  <a:noFill/>
                </a:ln>
                <a:solidFill>
                  <a:schemeClr val="tx2"/>
                </a:solidFill>
                <a:effectLst/>
                <a:latin typeface="Poppins" panose="00000500000000000000" pitchFamily="2" charset="0"/>
                <a:cs typeface="Poppins" panose="00000500000000000000" pitchFamily="2" charset="0"/>
              </a:rPr>
              <a:t>zowel</a:t>
            </a:r>
            <a:r>
              <a:rPr kumimoji="0" lang="en-US" altLang="nl-BE" sz="2800" u="none" strike="noStrike" cap="none" normalizeH="0" baseline="0" dirty="0">
                <a:ln>
                  <a:noFill/>
                </a:ln>
                <a:solidFill>
                  <a:schemeClr val="tx2"/>
                </a:solidFill>
                <a:effectLst/>
                <a:latin typeface="Poppins" panose="00000500000000000000" pitchFamily="2" charset="0"/>
                <a:cs typeface="Poppins" panose="00000500000000000000" pitchFamily="2" charset="0"/>
              </a:rPr>
              <a:t> de </a:t>
            </a:r>
            <a:r>
              <a:rPr kumimoji="0" lang="en-US" altLang="nl-BE" sz="2800" u="none" strike="noStrike" cap="none" normalizeH="0" baseline="0" dirty="0" err="1">
                <a:ln>
                  <a:noFill/>
                </a:ln>
                <a:solidFill>
                  <a:schemeClr val="tx2"/>
                </a:solidFill>
                <a:effectLst/>
                <a:latin typeface="Poppins" panose="00000500000000000000" pitchFamily="2" charset="0"/>
                <a:cs typeface="Poppins" panose="00000500000000000000" pitchFamily="2" charset="0"/>
              </a:rPr>
              <a:t>temperatuur</a:t>
            </a:r>
            <a:r>
              <a:rPr kumimoji="0" lang="en-US" altLang="nl-BE" sz="2800" u="none" strike="noStrike" cap="none" normalizeH="0" baseline="0" dirty="0">
                <a:ln>
                  <a:noFill/>
                </a:ln>
                <a:solidFill>
                  <a:schemeClr val="tx2"/>
                </a:solidFill>
                <a:effectLst/>
                <a:latin typeface="Poppins" panose="00000500000000000000" pitchFamily="2" charset="0"/>
                <a:cs typeface="Poppins" panose="00000500000000000000" pitchFamily="2" charset="0"/>
              </a:rPr>
              <a:t> </a:t>
            </a:r>
            <a:r>
              <a:rPr kumimoji="0" lang="en-US" altLang="nl-BE" sz="2800" u="none" strike="noStrike" cap="none" normalizeH="0" baseline="0" dirty="0" err="1">
                <a:ln>
                  <a:noFill/>
                </a:ln>
                <a:solidFill>
                  <a:schemeClr val="tx2"/>
                </a:solidFill>
                <a:effectLst/>
                <a:latin typeface="Poppins" panose="00000500000000000000" pitchFamily="2" charset="0"/>
                <a:cs typeface="Poppins" panose="00000500000000000000" pitchFamily="2" charset="0"/>
              </a:rPr>
              <a:t>als</a:t>
            </a:r>
            <a:r>
              <a:rPr kumimoji="0" lang="en-US" altLang="nl-BE" sz="2800" u="none" strike="noStrike" cap="none" normalizeH="0" baseline="0" dirty="0">
                <a:ln>
                  <a:noFill/>
                </a:ln>
                <a:solidFill>
                  <a:schemeClr val="tx2"/>
                </a:solidFill>
                <a:effectLst/>
                <a:latin typeface="Poppins" panose="00000500000000000000" pitchFamily="2" charset="0"/>
                <a:cs typeface="Poppins" panose="00000500000000000000" pitchFamily="2" charset="0"/>
              </a:rPr>
              <a:t> de </a:t>
            </a:r>
            <a:r>
              <a:rPr kumimoji="0" lang="en-US" altLang="nl-BE" sz="2800" u="none" strike="noStrike" cap="none" normalizeH="0" baseline="0" dirty="0" err="1">
                <a:ln>
                  <a:noFill/>
                </a:ln>
                <a:solidFill>
                  <a:schemeClr val="tx2"/>
                </a:solidFill>
                <a:effectLst/>
                <a:latin typeface="Poppins" panose="00000500000000000000" pitchFamily="2" charset="0"/>
                <a:cs typeface="Poppins" panose="00000500000000000000" pitchFamily="2" charset="0"/>
              </a:rPr>
              <a:t>luchtvochtigheid</a:t>
            </a:r>
            <a:r>
              <a:rPr kumimoji="0" lang="en-US" altLang="nl-BE" sz="2800" u="none" strike="noStrike" cap="none" normalizeH="0" baseline="0" dirty="0">
                <a:ln>
                  <a:noFill/>
                </a:ln>
                <a:solidFill>
                  <a:schemeClr val="tx2"/>
                </a:solidFill>
                <a:effectLst/>
                <a:latin typeface="Poppins" panose="00000500000000000000" pitchFamily="2" charset="0"/>
                <a:cs typeface="Poppins" panose="00000500000000000000" pitchFamily="2" charset="0"/>
              </a:rPr>
              <a:t>.</a:t>
            </a:r>
          </a:p>
          <a:p>
            <a:pPr marR="0" lvl="0" algn="r" defTabSz="914400" fontAlgn="base">
              <a:spcAft>
                <a:spcPct val="0"/>
              </a:spcAft>
              <a:buClrTx/>
              <a:buSzTx/>
              <a:tabLst/>
            </a:pPr>
            <a:endParaRPr kumimoji="0" lang="en-US" altLang="nl-BE" sz="2800" u="none" strike="noStrike" cap="none" normalizeH="0" baseline="0" dirty="0">
              <a:ln>
                <a:noFill/>
              </a:ln>
              <a:solidFill>
                <a:schemeClr val="tx2"/>
              </a:solidFill>
              <a:effectLst/>
              <a:latin typeface="Poppins" panose="00000500000000000000" pitchFamily="2" charset="0"/>
              <a:cs typeface="Poppins" panose="00000500000000000000" pitchFamily="2" charset="0"/>
            </a:endParaRPr>
          </a:p>
          <a:p>
            <a:pPr marR="0" lvl="0" algn="r" defTabSz="914400" fontAlgn="base">
              <a:spcAft>
                <a:spcPct val="0"/>
              </a:spcAft>
              <a:buClrTx/>
              <a:buSzTx/>
              <a:tabLst/>
            </a:pPr>
            <a:endParaRPr kumimoji="0" lang="en-US" altLang="nl-BE" sz="2800" u="none" strike="noStrike" cap="none" normalizeH="0" baseline="0" dirty="0">
              <a:ln>
                <a:noFill/>
              </a:ln>
              <a:solidFill>
                <a:schemeClr val="tx2"/>
              </a:solidFill>
              <a:effectLst/>
              <a:latin typeface="Poppins" panose="00000500000000000000" pitchFamily="2" charset="0"/>
              <a:cs typeface="Poppins" panose="00000500000000000000" pitchFamily="2" charset="0"/>
            </a:endParaRPr>
          </a:p>
          <a:p>
            <a:pPr marR="0" lvl="0" algn="r" defTabSz="914400" fontAlgn="base">
              <a:spcAft>
                <a:spcPct val="0"/>
              </a:spcAft>
              <a:buClrTx/>
              <a:buSzTx/>
              <a:tabLst/>
            </a:pPr>
            <a:r>
              <a:rPr kumimoji="0" lang="en-US" altLang="nl-BE" sz="2800" u="none" strike="noStrike" cap="none" normalizeH="0" baseline="0" dirty="0">
                <a:ln>
                  <a:noFill/>
                </a:ln>
                <a:solidFill>
                  <a:schemeClr val="tx2"/>
                </a:solidFill>
                <a:effectLst/>
                <a:latin typeface="Poppins" panose="00000500000000000000" pitchFamily="2" charset="0"/>
                <a:cs typeface="Poppins" panose="00000500000000000000" pitchFamily="2" charset="0"/>
              </a:rPr>
              <a:t> </a:t>
            </a:r>
            <a:r>
              <a:rPr kumimoji="0" lang="en-US" altLang="nl-BE" sz="2800" u="none" strike="noStrike" cap="none" normalizeH="0" baseline="0" dirty="0" err="1">
                <a:ln>
                  <a:noFill/>
                </a:ln>
                <a:solidFill>
                  <a:schemeClr val="tx2"/>
                </a:solidFill>
                <a:effectLst/>
                <a:latin typeface="Poppins" panose="00000500000000000000" pitchFamily="2" charset="0"/>
                <a:cs typeface="Poppins" panose="00000500000000000000" pitchFamily="2" charset="0"/>
              </a:rPr>
              <a:t>Ideaal</a:t>
            </a:r>
            <a:r>
              <a:rPr kumimoji="0" lang="en-US" altLang="nl-BE" sz="2800" u="none" strike="noStrike" cap="none" normalizeH="0" baseline="0" dirty="0">
                <a:ln>
                  <a:noFill/>
                </a:ln>
                <a:solidFill>
                  <a:schemeClr val="tx2"/>
                </a:solidFill>
                <a:effectLst/>
                <a:latin typeface="Poppins" panose="00000500000000000000" pitchFamily="2" charset="0"/>
                <a:cs typeface="Poppins" panose="00000500000000000000" pitchFamily="2" charset="0"/>
              </a:rPr>
              <a:t> </a:t>
            </a:r>
            <a:r>
              <a:rPr kumimoji="0" lang="en-US" altLang="nl-BE" sz="2800" u="none" strike="noStrike" cap="none" normalizeH="0" baseline="0" dirty="0" err="1">
                <a:ln>
                  <a:noFill/>
                </a:ln>
                <a:solidFill>
                  <a:schemeClr val="tx2"/>
                </a:solidFill>
                <a:effectLst/>
                <a:latin typeface="Poppins" panose="00000500000000000000" pitchFamily="2" charset="0"/>
                <a:cs typeface="Poppins" panose="00000500000000000000" pitchFamily="2" charset="0"/>
              </a:rPr>
              <a:t>voor</a:t>
            </a:r>
            <a:r>
              <a:rPr kumimoji="0" lang="en-US" altLang="nl-BE" sz="2800" u="none" strike="noStrike" cap="none" normalizeH="0" baseline="0" dirty="0">
                <a:ln>
                  <a:noFill/>
                </a:ln>
                <a:solidFill>
                  <a:schemeClr val="tx2"/>
                </a:solidFill>
                <a:effectLst/>
                <a:latin typeface="Poppins" panose="00000500000000000000" pitchFamily="2" charset="0"/>
                <a:cs typeface="Poppins" panose="00000500000000000000" pitchFamily="2" charset="0"/>
              </a:rPr>
              <a:t> het </a:t>
            </a:r>
            <a:r>
              <a:rPr kumimoji="0" lang="en-US" altLang="nl-BE" sz="2800" u="none" strike="noStrike" cap="none" normalizeH="0" baseline="0" dirty="0" err="1">
                <a:ln>
                  <a:noFill/>
                </a:ln>
                <a:solidFill>
                  <a:schemeClr val="tx2"/>
                </a:solidFill>
                <a:effectLst/>
                <a:latin typeface="Poppins" panose="00000500000000000000" pitchFamily="2" charset="0"/>
                <a:cs typeface="Poppins" panose="00000500000000000000" pitchFamily="2" charset="0"/>
              </a:rPr>
              <a:t>regelen</a:t>
            </a:r>
            <a:r>
              <a:rPr kumimoji="0" lang="en-US" altLang="nl-BE" sz="2800" u="none" strike="noStrike" cap="none" normalizeH="0" baseline="0" dirty="0">
                <a:ln>
                  <a:noFill/>
                </a:ln>
                <a:solidFill>
                  <a:schemeClr val="tx2"/>
                </a:solidFill>
                <a:effectLst/>
                <a:latin typeface="Poppins" panose="00000500000000000000" pitchFamily="2" charset="0"/>
                <a:cs typeface="Poppins" panose="00000500000000000000" pitchFamily="2" charset="0"/>
              </a:rPr>
              <a:t> van het </a:t>
            </a:r>
            <a:r>
              <a:rPr kumimoji="0" lang="en-US" altLang="nl-BE" sz="2800" u="none" strike="noStrike" cap="none" normalizeH="0" baseline="0" dirty="0" err="1">
                <a:ln>
                  <a:noFill/>
                </a:ln>
                <a:solidFill>
                  <a:schemeClr val="tx2"/>
                </a:solidFill>
                <a:effectLst/>
                <a:latin typeface="Poppins" panose="00000500000000000000" pitchFamily="2" charset="0"/>
                <a:cs typeface="Poppins" panose="00000500000000000000" pitchFamily="2" charset="0"/>
              </a:rPr>
              <a:t>klimaat</a:t>
            </a:r>
            <a:r>
              <a:rPr kumimoji="0" lang="en-US" altLang="nl-BE" sz="2800" u="none" strike="noStrike" cap="none" normalizeH="0" baseline="0" dirty="0">
                <a:ln>
                  <a:noFill/>
                </a:ln>
                <a:solidFill>
                  <a:schemeClr val="tx2"/>
                </a:solidFill>
                <a:effectLst/>
                <a:latin typeface="Poppins" panose="00000500000000000000" pitchFamily="2" charset="0"/>
                <a:cs typeface="Poppins" panose="00000500000000000000" pitchFamily="2" charset="0"/>
              </a:rPr>
              <a:t> </a:t>
            </a:r>
            <a:r>
              <a:rPr kumimoji="0" lang="en-US" altLang="nl-BE" sz="2800" u="none" strike="noStrike" cap="none" normalizeH="0" baseline="0" dirty="0" err="1">
                <a:ln>
                  <a:noFill/>
                </a:ln>
                <a:solidFill>
                  <a:schemeClr val="tx2"/>
                </a:solidFill>
                <a:effectLst/>
                <a:latin typeface="Poppins" panose="00000500000000000000" pitchFamily="2" charset="0"/>
                <a:cs typeface="Poppins" panose="00000500000000000000" pitchFamily="2" charset="0"/>
              </a:rPr>
              <a:t>binnen</a:t>
            </a:r>
            <a:r>
              <a:rPr kumimoji="0" lang="en-US" altLang="nl-BE" sz="2800" u="none" strike="noStrike" cap="none" normalizeH="0" baseline="0" dirty="0">
                <a:ln>
                  <a:noFill/>
                </a:ln>
                <a:solidFill>
                  <a:schemeClr val="tx2"/>
                </a:solidFill>
                <a:effectLst/>
                <a:latin typeface="Poppins" panose="00000500000000000000" pitchFamily="2" charset="0"/>
                <a:cs typeface="Poppins" panose="00000500000000000000" pitchFamily="2" charset="0"/>
              </a:rPr>
              <a:t> de serre.</a:t>
            </a:r>
          </a:p>
          <a:p>
            <a:pPr marR="0" lvl="0" algn="r" defTabSz="914400" fontAlgn="base">
              <a:spcAft>
                <a:spcPct val="0"/>
              </a:spcAft>
              <a:buClrTx/>
              <a:buSzTx/>
              <a:tabLst/>
            </a:pPr>
            <a:endParaRPr kumimoji="0" lang="en-US" altLang="nl-BE" sz="2000" u="none" strike="noStrike" cap="none" normalizeH="0" baseline="0" dirty="0">
              <a:ln>
                <a:noFill/>
              </a:ln>
              <a:solidFill>
                <a:schemeClr val="tx2"/>
              </a:solidFill>
              <a:effectLst/>
            </a:endParaRPr>
          </a:p>
        </p:txBody>
      </p:sp>
      <p:sp>
        <p:nvSpPr>
          <p:cNvPr id="13" name="Freeform: Shape 12">
            <a:extLst>
              <a:ext uri="{FF2B5EF4-FFF2-40B4-BE49-F238E27FC236}">
                <a16:creationId xmlns:a16="http://schemas.microsoft.com/office/drawing/2014/main" id="{658970D8-8D1D-4B5C-894B-E871CC865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30529" y="1"/>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Shape 14">
            <a:extLst>
              <a:ext uri="{FF2B5EF4-FFF2-40B4-BE49-F238E27FC236}">
                <a16:creationId xmlns:a16="http://schemas.microsoft.com/office/drawing/2014/main" id="{F227E5B6-9132-43CA-B503-37A18562AD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349052" y="0"/>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03C2051E-A88D-48E5-BACF-AAED178927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2916245"/>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2"/>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Shape 18">
            <a:extLst>
              <a:ext uri="{FF2B5EF4-FFF2-40B4-BE49-F238E27FC236}">
                <a16:creationId xmlns:a16="http://schemas.microsoft.com/office/drawing/2014/main" id="{7821A508-2985-4905-874A-527429BAAB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835649"/>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D2929CB1-0E3C-4B2D-ADC5-0154FB33B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697761" y="5717906"/>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endParaRPr lang="en-US"/>
          </a:p>
        </p:txBody>
      </p:sp>
      <p:pic>
        <p:nvPicPr>
          <p:cNvPr id="6" name="Afbeelding 5" descr="Afbeelding met elektronica, Stroomkringonderdeel, Elektronisch onderdeel, Passief stroomkringonderdeel&#10;&#10;Automatisch gegenereerde beschrijving">
            <a:extLst>
              <a:ext uri="{FF2B5EF4-FFF2-40B4-BE49-F238E27FC236}">
                <a16:creationId xmlns:a16="http://schemas.microsoft.com/office/drawing/2014/main" id="{78DA3EA2-17FF-E1CA-E52B-22E86643A9EE}"/>
              </a:ext>
            </a:extLst>
          </p:cNvPr>
          <p:cNvPicPr>
            <a:picLocks noChangeAspect="1"/>
          </p:cNvPicPr>
          <p:nvPr/>
        </p:nvPicPr>
        <p:blipFill>
          <a:blip r:embed="rId2">
            <a:extLst>
              <a:ext uri="{28A0092B-C50C-407E-A947-70E740481C1C}">
                <a14:useLocalDpi xmlns:a14="http://schemas.microsoft.com/office/drawing/2010/main" val="0"/>
              </a:ext>
            </a:extLst>
          </a:blip>
          <a:srcRect r="3" b="3"/>
          <a:stretch/>
        </p:blipFill>
        <p:spPr>
          <a:xfrm>
            <a:off x="631840" y="598720"/>
            <a:ext cx="5178249" cy="5178249"/>
          </a:xfrm>
          <a:custGeom>
            <a:avLst/>
            <a:gdLst/>
            <a:ahLst/>
            <a:cxnLst/>
            <a:rect l="l" t="t" r="r" b="b"/>
            <a:pathLst>
              <a:path w="3741748" h="3741748">
                <a:moveTo>
                  <a:pt x="1870874" y="0"/>
                </a:moveTo>
                <a:cubicBezTo>
                  <a:pt x="2904129" y="0"/>
                  <a:pt x="3741748" y="837619"/>
                  <a:pt x="3741748" y="1870874"/>
                </a:cubicBezTo>
                <a:cubicBezTo>
                  <a:pt x="3741748" y="2904129"/>
                  <a:pt x="2904129" y="3741748"/>
                  <a:pt x="1870874" y="3741748"/>
                </a:cubicBezTo>
                <a:cubicBezTo>
                  <a:pt x="837619" y="3741748"/>
                  <a:pt x="0" y="2904129"/>
                  <a:pt x="0" y="1870874"/>
                </a:cubicBezTo>
                <a:cubicBezTo>
                  <a:pt x="0" y="837619"/>
                  <a:pt x="837619" y="0"/>
                  <a:pt x="1870874" y="0"/>
                </a:cubicBezTo>
                <a:close/>
              </a:path>
            </a:pathLst>
          </a:custGeom>
        </p:spPr>
      </p:pic>
      <p:sp>
        <p:nvSpPr>
          <p:cNvPr id="23" name="Freeform: Shape 22">
            <a:extLst>
              <a:ext uri="{FF2B5EF4-FFF2-40B4-BE49-F238E27FC236}">
                <a16:creationId xmlns:a16="http://schemas.microsoft.com/office/drawing/2014/main" id="{5F2F0C84-BE8C-4DC2-A6D3-30349A801D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520513" y="6258756"/>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7" name="Afbeelding 6">
            <a:extLst>
              <a:ext uri="{FF2B5EF4-FFF2-40B4-BE49-F238E27FC236}">
                <a16:creationId xmlns:a16="http://schemas.microsoft.com/office/drawing/2014/main" id="{4195AA0D-EDB3-E70B-B9A4-52547A7320A1}"/>
              </a:ext>
            </a:extLst>
          </p:cNvPr>
          <p:cNvPicPr>
            <a:picLocks noChangeAspect="1"/>
          </p:cNvPicPr>
          <p:nvPr/>
        </p:nvPicPr>
        <p:blipFill>
          <a:blip r:embed="rId3"/>
          <a:stretch>
            <a:fillRect/>
          </a:stretch>
        </p:blipFill>
        <p:spPr>
          <a:xfrm>
            <a:off x="9992412" y="0"/>
            <a:ext cx="2199588" cy="666843"/>
          </a:xfrm>
          <a:prstGeom prst="rect">
            <a:avLst/>
          </a:prstGeom>
        </p:spPr>
      </p:pic>
      <p:pic>
        <p:nvPicPr>
          <p:cNvPr id="8" name="Afbeelding 7">
            <a:extLst>
              <a:ext uri="{FF2B5EF4-FFF2-40B4-BE49-F238E27FC236}">
                <a16:creationId xmlns:a16="http://schemas.microsoft.com/office/drawing/2014/main" id="{4B746111-77B0-420B-1CE8-209374590BCD}"/>
              </a:ext>
            </a:extLst>
          </p:cNvPr>
          <p:cNvPicPr>
            <a:picLocks noChangeAspect="1"/>
          </p:cNvPicPr>
          <p:nvPr/>
        </p:nvPicPr>
        <p:blipFill>
          <a:blip r:embed="rId4"/>
          <a:stretch>
            <a:fillRect/>
          </a:stretch>
        </p:blipFill>
        <p:spPr>
          <a:xfrm>
            <a:off x="-70339" y="-90435"/>
            <a:ext cx="428685" cy="2000529"/>
          </a:xfrm>
          <a:prstGeom prst="rect">
            <a:avLst/>
          </a:prstGeom>
        </p:spPr>
      </p:pic>
    </p:spTree>
    <p:extLst>
      <p:ext uri="{BB962C8B-B14F-4D97-AF65-F5344CB8AC3E}">
        <p14:creationId xmlns:p14="http://schemas.microsoft.com/office/powerpoint/2010/main" val="33651665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0E8845F-D133-8D58-4539-FF559F746C4A}"/>
            </a:ext>
          </a:extLst>
        </p:cNvPr>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C5518A5-2C89-4385-6892-F7F990402D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0FDC630D-9C21-CD4A-73DB-B6263DB266BD}"/>
              </a:ext>
            </a:extLst>
          </p:cNvPr>
          <p:cNvSpPr>
            <a:spLocks noGrp="1"/>
          </p:cNvSpPr>
          <p:nvPr>
            <p:ph type="title"/>
          </p:nvPr>
        </p:nvSpPr>
        <p:spPr>
          <a:xfrm>
            <a:off x="5838420" y="885825"/>
            <a:ext cx="6490718" cy="704088"/>
          </a:xfrm>
        </p:spPr>
        <p:txBody>
          <a:bodyPr vert="horz" lIns="91440" tIns="45720" rIns="91440" bIns="45720" rtlCol="0" anchor="b">
            <a:normAutofit/>
          </a:bodyPr>
          <a:lstStyle/>
          <a:p>
            <a:pPr algn="ctr" defTabSz="914400"/>
            <a:r>
              <a:rPr kumimoji="0" lang="nl-BE" altLang="nl-BE" sz="3600" b="1" i="0" u="sng" strike="noStrike" cap="none" normalizeH="0" baseline="0" dirty="0">
                <a:ln>
                  <a:noFill/>
                </a:ln>
                <a:solidFill>
                  <a:schemeClr val="tx2"/>
                </a:solidFill>
                <a:effectLst/>
                <a:latin typeface="Poppins" panose="00000500000000000000" pitchFamily="2" charset="0"/>
                <a:cs typeface="Poppins" panose="00000500000000000000" pitchFamily="2" charset="0"/>
              </a:rPr>
              <a:t>Lichtintensiteitssensor</a:t>
            </a:r>
            <a:endParaRPr lang="en-US" sz="4400" b="1" u="sng" dirty="0">
              <a:solidFill>
                <a:schemeClr val="tx2"/>
              </a:solidFill>
              <a:latin typeface="Poppins" panose="00000500000000000000" pitchFamily="2" charset="0"/>
              <a:cs typeface="Poppins" panose="00000500000000000000" pitchFamily="2" charset="0"/>
            </a:endParaRPr>
          </a:p>
        </p:txBody>
      </p:sp>
      <p:sp>
        <p:nvSpPr>
          <p:cNvPr id="4" name="Rectangle 1">
            <a:extLst>
              <a:ext uri="{FF2B5EF4-FFF2-40B4-BE49-F238E27FC236}">
                <a16:creationId xmlns:a16="http://schemas.microsoft.com/office/drawing/2014/main" id="{2F2B8FA0-5F27-23D2-519B-B7027EBF489D}"/>
              </a:ext>
            </a:extLst>
          </p:cNvPr>
          <p:cNvSpPr>
            <a:spLocks noGrp="1" noChangeArrowheads="1"/>
          </p:cNvSpPr>
          <p:nvPr>
            <p:ph type="body" idx="1"/>
          </p:nvPr>
        </p:nvSpPr>
        <p:spPr bwMode="auto">
          <a:xfrm>
            <a:off x="5893158" y="2678605"/>
            <a:ext cx="5955132" cy="3342816"/>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0" compatLnSpc="1">
            <a:prstTxWarp prst="textNoShape">
              <a:avLst/>
            </a:prstTxWarp>
            <a:normAutofit/>
          </a:bodyPr>
          <a:lstStyle/>
          <a:p>
            <a:pPr marR="0" lvl="0" algn="r" defTabSz="914400" fontAlgn="base">
              <a:spcAft>
                <a:spcPct val="0"/>
              </a:spcAft>
              <a:buClrTx/>
              <a:buSzTx/>
              <a:tabLst/>
            </a:pPr>
            <a:r>
              <a:rPr kumimoji="0" lang="en-US" altLang="nl-BE" sz="2000" b="0" i="0" u="none" strike="noStrike" cap="none" normalizeH="0" baseline="0" dirty="0">
                <a:ln>
                  <a:noFill/>
                </a:ln>
                <a:solidFill>
                  <a:schemeClr val="tx2"/>
                </a:solidFill>
                <a:effectLst/>
              </a:rPr>
              <a:t> </a:t>
            </a:r>
            <a:r>
              <a:rPr kumimoji="0" lang="nl-NL" altLang="nl-BE" sz="2800" b="0" i="0" u="none" strike="noStrike" cap="none" normalizeH="0" baseline="0" dirty="0">
                <a:ln>
                  <a:noFill/>
                </a:ln>
                <a:solidFill>
                  <a:schemeClr val="tx2"/>
                </a:solidFill>
                <a:effectLst/>
                <a:latin typeface="Poppins" panose="00000500000000000000" pitchFamily="2" charset="0"/>
                <a:cs typeface="Poppins" panose="00000500000000000000" pitchFamily="2" charset="0"/>
              </a:rPr>
              <a:t>Meet de hoeveelheid licht die de planten ontvangt.</a:t>
            </a:r>
          </a:p>
          <a:p>
            <a:pPr marR="0" lvl="0" algn="r" defTabSz="914400" fontAlgn="base">
              <a:spcAft>
                <a:spcPct val="0"/>
              </a:spcAft>
              <a:buClrTx/>
              <a:buSzTx/>
              <a:tabLst/>
            </a:pPr>
            <a:endParaRPr kumimoji="0" lang="en-US" altLang="nl-BE" sz="2800" b="0" i="0" u="none" strike="noStrike" cap="none" normalizeH="0" baseline="0" dirty="0">
              <a:ln>
                <a:noFill/>
              </a:ln>
              <a:solidFill>
                <a:schemeClr val="tx2"/>
              </a:solidFill>
              <a:effectLst/>
              <a:latin typeface="Poppins" panose="00000500000000000000" pitchFamily="2" charset="0"/>
              <a:cs typeface="Poppins" panose="00000500000000000000" pitchFamily="2" charset="0"/>
            </a:endParaRPr>
          </a:p>
          <a:p>
            <a:pPr marR="0" lvl="0" algn="r" defTabSz="914400" fontAlgn="base">
              <a:spcAft>
                <a:spcPct val="0"/>
              </a:spcAft>
              <a:buClrTx/>
              <a:buSzTx/>
              <a:tabLst/>
            </a:pPr>
            <a:endParaRPr kumimoji="0" lang="en-US" altLang="nl-BE" sz="2800" b="0" i="0" u="none" strike="noStrike" cap="none" normalizeH="0" baseline="0" dirty="0">
              <a:ln>
                <a:noFill/>
              </a:ln>
              <a:solidFill>
                <a:schemeClr val="tx2"/>
              </a:solidFill>
              <a:effectLst/>
              <a:latin typeface="Poppins" panose="00000500000000000000" pitchFamily="2" charset="0"/>
              <a:cs typeface="Poppins" panose="00000500000000000000" pitchFamily="2" charset="0"/>
            </a:endParaRPr>
          </a:p>
          <a:p>
            <a:pPr marR="0" lvl="0" algn="r" defTabSz="914400" fontAlgn="base">
              <a:spcAft>
                <a:spcPct val="0"/>
              </a:spcAft>
              <a:buClrTx/>
              <a:buSzTx/>
              <a:tabLst/>
            </a:pPr>
            <a:r>
              <a:rPr kumimoji="0" lang="en-US" altLang="nl-BE" sz="2800" b="0" i="0" u="none" strike="noStrike" cap="none" normalizeH="0" baseline="0" dirty="0">
                <a:ln>
                  <a:noFill/>
                </a:ln>
                <a:solidFill>
                  <a:schemeClr val="tx2"/>
                </a:solidFill>
                <a:effectLst/>
                <a:latin typeface="Poppins" panose="00000500000000000000" pitchFamily="2" charset="0"/>
                <a:cs typeface="Poppins" panose="00000500000000000000" pitchFamily="2" charset="0"/>
              </a:rPr>
              <a:t> </a:t>
            </a:r>
            <a:r>
              <a:rPr kumimoji="0" lang="nl-NL" altLang="nl-BE" sz="2800" b="0" i="0" u="none" strike="noStrike" cap="none" normalizeH="0" baseline="0" dirty="0">
                <a:ln>
                  <a:noFill/>
                </a:ln>
                <a:solidFill>
                  <a:schemeClr val="tx2"/>
                </a:solidFill>
                <a:effectLst/>
                <a:latin typeface="Poppins" panose="00000500000000000000" pitchFamily="2" charset="0"/>
                <a:cs typeface="Poppins" panose="00000500000000000000" pitchFamily="2" charset="0"/>
              </a:rPr>
              <a:t>Handig voor het bijhouden van fotosynthese-condities.</a:t>
            </a:r>
          </a:p>
          <a:p>
            <a:pPr marR="0" lvl="0" algn="r" defTabSz="914400" fontAlgn="base">
              <a:spcAft>
                <a:spcPct val="0"/>
              </a:spcAft>
              <a:buClrTx/>
              <a:buSzTx/>
              <a:tabLst/>
            </a:pPr>
            <a:endParaRPr kumimoji="0" lang="en-US" altLang="nl-BE" sz="2000" b="0" i="0" u="none" strike="noStrike" cap="none" normalizeH="0" baseline="0" dirty="0">
              <a:ln>
                <a:noFill/>
              </a:ln>
              <a:solidFill>
                <a:schemeClr val="tx2"/>
              </a:solidFill>
              <a:effectLst/>
            </a:endParaRPr>
          </a:p>
        </p:txBody>
      </p:sp>
      <p:sp>
        <p:nvSpPr>
          <p:cNvPr id="13" name="Freeform: Shape 12">
            <a:extLst>
              <a:ext uri="{FF2B5EF4-FFF2-40B4-BE49-F238E27FC236}">
                <a16:creationId xmlns:a16="http://schemas.microsoft.com/office/drawing/2014/main" id="{41C821C3-8767-1BED-E3F9-B94C7DEC16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30529" y="1"/>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Shape 14">
            <a:extLst>
              <a:ext uri="{FF2B5EF4-FFF2-40B4-BE49-F238E27FC236}">
                <a16:creationId xmlns:a16="http://schemas.microsoft.com/office/drawing/2014/main" id="{2EE65DC1-FAEE-B579-5B6A-79E14A8015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349052" y="0"/>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49AD4779-8B70-639C-3A7B-9CFB66AEC9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2916245"/>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2"/>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Shape 18">
            <a:extLst>
              <a:ext uri="{FF2B5EF4-FFF2-40B4-BE49-F238E27FC236}">
                <a16:creationId xmlns:a16="http://schemas.microsoft.com/office/drawing/2014/main" id="{EBFD7B67-6945-30D5-9FD1-13136DD7D9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835649"/>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06235A34-F6F6-1A4A-D094-C9B3672D1C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697761" y="5717906"/>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endParaRPr lang="en-US"/>
          </a:p>
        </p:txBody>
      </p:sp>
      <p:pic>
        <p:nvPicPr>
          <p:cNvPr id="6" name="Afbeelding 5">
            <a:extLst>
              <a:ext uri="{FF2B5EF4-FFF2-40B4-BE49-F238E27FC236}">
                <a16:creationId xmlns:a16="http://schemas.microsoft.com/office/drawing/2014/main" id="{2D9EA21C-4450-8E94-E2BD-1EDF58475AA2}"/>
              </a:ext>
            </a:extLst>
          </p:cNvPr>
          <p:cNvPicPr>
            <a:picLocks noChangeAspect="1"/>
          </p:cNvPicPr>
          <p:nvPr/>
        </p:nvPicPr>
        <p:blipFill>
          <a:blip r:embed="rId2">
            <a:extLst>
              <a:ext uri="{28A0092B-C50C-407E-A947-70E740481C1C}">
                <a14:useLocalDpi xmlns:a14="http://schemas.microsoft.com/office/drawing/2010/main" val="0"/>
              </a:ext>
            </a:extLst>
          </a:blip>
          <a:srcRect l="9040" r="9040"/>
          <a:stretch/>
        </p:blipFill>
        <p:spPr>
          <a:xfrm>
            <a:off x="631840" y="598720"/>
            <a:ext cx="5178249" cy="5178249"/>
          </a:xfrm>
          <a:custGeom>
            <a:avLst/>
            <a:gdLst/>
            <a:ahLst/>
            <a:cxnLst/>
            <a:rect l="l" t="t" r="r" b="b"/>
            <a:pathLst>
              <a:path w="3741748" h="3741748">
                <a:moveTo>
                  <a:pt x="1870874" y="0"/>
                </a:moveTo>
                <a:cubicBezTo>
                  <a:pt x="2904129" y="0"/>
                  <a:pt x="3741748" y="837619"/>
                  <a:pt x="3741748" y="1870874"/>
                </a:cubicBezTo>
                <a:cubicBezTo>
                  <a:pt x="3741748" y="2904129"/>
                  <a:pt x="2904129" y="3741748"/>
                  <a:pt x="1870874" y="3741748"/>
                </a:cubicBezTo>
                <a:cubicBezTo>
                  <a:pt x="837619" y="3741748"/>
                  <a:pt x="0" y="2904129"/>
                  <a:pt x="0" y="1870874"/>
                </a:cubicBezTo>
                <a:cubicBezTo>
                  <a:pt x="0" y="837619"/>
                  <a:pt x="837619" y="0"/>
                  <a:pt x="1870874" y="0"/>
                </a:cubicBezTo>
                <a:close/>
              </a:path>
            </a:pathLst>
          </a:custGeom>
        </p:spPr>
      </p:pic>
      <p:sp>
        <p:nvSpPr>
          <p:cNvPr id="23" name="Freeform: Shape 22">
            <a:extLst>
              <a:ext uri="{FF2B5EF4-FFF2-40B4-BE49-F238E27FC236}">
                <a16:creationId xmlns:a16="http://schemas.microsoft.com/office/drawing/2014/main" id="{424B6119-B600-1970-8A53-A04AEE03F8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520513" y="6258756"/>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3" name="Afbeelding 2">
            <a:extLst>
              <a:ext uri="{FF2B5EF4-FFF2-40B4-BE49-F238E27FC236}">
                <a16:creationId xmlns:a16="http://schemas.microsoft.com/office/drawing/2014/main" id="{6FA1A08E-8DC6-C804-FDB2-A3AA05048114}"/>
              </a:ext>
            </a:extLst>
          </p:cNvPr>
          <p:cNvPicPr>
            <a:picLocks noChangeAspect="1"/>
          </p:cNvPicPr>
          <p:nvPr/>
        </p:nvPicPr>
        <p:blipFill>
          <a:blip r:embed="rId3"/>
          <a:stretch>
            <a:fillRect/>
          </a:stretch>
        </p:blipFill>
        <p:spPr>
          <a:xfrm>
            <a:off x="9992412" y="0"/>
            <a:ext cx="2199588" cy="666843"/>
          </a:xfrm>
          <a:prstGeom prst="rect">
            <a:avLst/>
          </a:prstGeom>
        </p:spPr>
      </p:pic>
      <p:pic>
        <p:nvPicPr>
          <p:cNvPr id="5" name="Afbeelding 4">
            <a:extLst>
              <a:ext uri="{FF2B5EF4-FFF2-40B4-BE49-F238E27FC236}">
                <a16:creationId xmlns:a16="http://schemas.microsoft.com/office/drawing/2014/main" id="{692BFFAE-36A6-C793-D421-8EA86866B734}"/>
              </a:ext>
            </a:extLst>
          </p:cNvPr>
          <p:cNvPicPr>
            <a:picLocks noChangeAspect="1"/>
          </p:cNvPicPr>
          <p:nvPr/>
        </p:nvPicPr>
        <p:blipFill>
          <a:blip r:embed="rId4"/>
          <a:stretch>
            <a:fillRect/>
          </a:stretch>
        </p:blipFill>
        <p:spPr>
          <a:xfrm>
            <a:off x="-70339" y="-90435"/>
            <a:ext cx="428685" cy="2000529"/>
          </a:xfrm>
          <a:prstGeom prst="rect">
            <a:avLst/>
          </a:prstGeom>
        </p:spPr>
      </p:pic>
    </p:spTree>
    <p:extLst>
      <p:ext uri="{BB962C8B-B14F-4D97-AF65-F5344CB8AC3E}">
        <p14:creationId xmlns:p14="http://schemas.microsoft.com/office/powerpoint/2010/main" val="16203087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89E94DA-C0FF-D20D-877F-4B5B9421F7CB}"/>
            </a:ext>
          </a:extLst>
        </p:cNvPr>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F953CE6C-F737-09DA-1206-98C183E282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A709D461-9422-08FB-D8C9-18D3BFA279DC}"/>
              </a:ext>
            </a:extLst>
          </p:cNvPr>
          <p:cNvSpPr>
            <a:spLocks noGrp="1"/>
          </p:cNvSpPr>
          <p:nvPr>
            <p:ph type="title"/>
          </p:nvPr>
        </p:nvSpPr>
        <p:spPr>
          <a:xfrm>
            <a:off x="6124170" y="914400"/>
            <a:ext cx="6490718" cy="704088"/>
          </a:xfrm>
        </p:spPr>
        <p:txBody>
          <a:bodyPr vert="horz" lIns="91440" tIns="45720" rIns="91440" bIns="45720" rtlCol="0" anchor="b">
            <a:normAutofit/>
          </a:bodyPr>
          <a:lstStyle/>
          <a:p>
            <a:pPr algn="ctr" defTabSz="914400"/>
            <a:r>
              <a:rPr kumimoji="0" lang="nl-BE" altLang="nl-BE" sz="3600" b="1" i="0" u="sng" strike="noStrike" cap="none" normalizeH="0" baseline="0" dirty="0">
                <a:ln>
                  <a:noFill/>
                </a:ln>
                <a:solidFill>
                  <a:schemeClr val="tx2"/>
                </a:solidFill>
                <a:effectLst/>
                <a:latin typeface="Poppins" panose="00000500000000000000" pitchFamily="2" charset="0"/>
                <a:cs typeface="Poppins" panose="00000500000000000000" pitchFamily="2" charset="0"/>
              </a:rPr>
              <a:t>Bodemvochtsensor</a:t>
            </a:r>
            <a:endParaRPr lang="en-US" sz="4400" b="1" u="sng" dirty="0">
              <a:solidFill>
                <a:schemeClr val="tx2"/>
              </a:solidFill>
              <a:latin typeface="Poppins" panose="00000500000000000000" pitchFamily="2" charset="0"/>
              <a:cs typeface="Poppins" panose="00000500000000000000" pitchFamily="2" charset="0"/>
            </a:endParaRPr>
          </a:p>
        </p:txBody>
      </p:sp>
      <p:sp>
        <p:nvSpPr>
          <p:cNvPr id="4" name="Rectangle 1">
            <a:extLst>
              <a:ext uri="{FF2B5EF4-FFF2-40B4-BE49-F238E27FC236}">
                <a16:creationId xmlns:a16="http://schemas.microsoft.com/office/drawing/2014/main" id="{1FE9A502-DF64-BCC0-D62C-9ED01FE36ACD}"/>
              </a:ext>
            </a:extLst>
          </p:cNvPr>
          <p:cNvSpPr>
            <a:spLocks noGrp="1" noChangeArrowheads="1"/>
          </p:cNvSpPr>
          <p:nvPr>
            <p:ph type="body" idx="1"/>
          </p:nvPr>
        </p:nvSpPr>
        <p:spPr bwMode="auto">
          <a:xfrm>
            <a:off x="5893158" y="2678605"/>
            <a:ext cx="5955132" cy="3342816"/>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0" compatLnSpc="1">
            <a:prstTxWarp prst="textNoShape">
              <a:avLst/>
            </a:prstTxWarp>
            <a:normAutofit/>
          </a:bodyPr>
          <a:lstStyle/>
          <a:p>
            <a:pPr marR="0" lvl="0" algn="r" defTabSz="914400" fontAlgn="base">
              <a:spcAft>
                <a:spcPct val="0"/>
              </a:spcAft>
              <a:buClrTx/>
              <a:buSzTx/>
              <a:tabLst/>
            </a:pPr>
            <a:r>
              <a:rPr kumimoji="0" lang="en-US" altLang="nl-BE" sz="2000" b="0" i="0" u="none" strike="noStrike" cap="none" normalizeH="0" baseline="0" dirty="0">
                <a:ln>
                  <a:noFill/>
                </a:ln>
                <a:solidFill>
                  <a:schemeClr val="tx2"/>
                </a:solidFill>
                <a:effectLst/>
              </a:rPr>
              <a:t> </a:t>
            </a:r>
            <a:r>
              <a:rPr kumimoji="0" lang="nl-NL" altLang="nl-BE" sz="2800" b="0" i="0" u="none" strike="noStrike" cap="none" normalizeH="0" baseline="0" dirty="0">
                <a:ln>
                  <a:noFill/>
                </a:ln>
                <a:solidFill>
                  <a:schemeClr val="tx2"/>
                </a:solidFill>
                <a:effectLst/>
                <a:latin typeface="Poppins" panose="00000500000000000000" pitchFamily="2" charset="0"/>
                <a:cs typeface="Poppins" panose="00000500000000000000" pitchFamily="2" charset="0"/>
              </a:rPr>
              <a:t>Meet het vochtgehalte van de grond.</a:t>
            </a:r>
          </a:p>
          <a:p>
            <a:pPr marR="0" lvl="0" algn="r" defTabSz="914400" fontAlgn="base">
              <a:spcAft>
                <a:spcPct val="0"/>
              </a:spcAft>
              <a:buClrTx/>
              <a:buSzTx/>
              <a:tabLst/>
            </a:pPr>
            <a:endParaRPr kumimoji="0" lang="en-US" altLang="nl-BE" sz="2800" b="0" i="0" u="none" strike="noStrike" cap="none" normalizeH="0" baseline="0" dirty="0">
              <a:ln>
                <a:noFill/>
              </a:ln>
              <a:solidFill>
                <a:schemeClr val="tx2"/>
              </a:solidFill>
              <a:effectLst/>
              <a:latin typeface="Poppins" panose="00000500000000000000" pitchFamily="2" charset="0"/>
              <a:cs typeface="Poppins" panose="00000500000000000000" pitchFamily="2" charset="0"/>
            </a:endParaRPr>
          </a:p>
          <a:p>
            <a:pPr marR="0" lvl="0" algn="r" defTabSz="914400" fontAlgn="base">
              <a:spcAft>
                <a:spcPct val="0"/>
              </a:spcAft>
              <a:buClrTx/>
              <a:buSzTx/>
              <a:tabLst/>
            </a:pPr>
            <a:endParaRPr kumimoji="0" lang="en-US" altLang="nl-BE" sz="2800" b="0" i="0" u="none" strike="noStrike" cap="none" normalizeH="0" baseline="0" dirty="0">
              <a:ln>
                <a:noFill/>
              </a:ln>
              <a:solidFill>
                <a:schemeClr val="tx2"/>
              </a:solidFill>
              <a:effectLst/>
              <a:latin typeface="Poppins" panose="00000500000000000000" pitchFamily="2" charset="0"/>
              <a:cs typeface="Poppins" panose="00000500000000000000" pitchFamily="2" charset="0"/>
            </a:endParaRPr>
          </a:p>
          <a:p>
            <a:pPr marR="0" lvl="0" algn="r" defTabSz="914400" fontAlgn="base">
              <a:spcAft>
                <a:spcPct val="0"/>
              </a:spcAft>
              <a:buClrTx/>
              <a:buSzTx/>
              <a:tabLst/>
            </a:pPr>
            <a:r>
              <a:rPr kumimoji="0" lang="en-US" altLang="nl-BE" sz="2800" b="0" i="0" u="none" strike="noStrike" cap="none" normalizeH="0" baseline="0" dirty="0">
                <a:ln>
                  <a:noFill/>
                </a:ln>
                <a:solidFill>
                  <a:schemeClr val="tx2"/>
                </a:solidFill>
                <a:effectLst/>
                <a:latin typeface="Poppins" panose="00000500000000000000" pitchFamily="2" charset="0"/>
                <a:cs typeface="Poppins" panose="00000500000000000000" pitchFamily="2" charset="0"/>
              </a:rPr>
              <a:t> </a:t>
            </a:r>
            <a:r>
              <a:rPr kumimoji="0" lang="nl-NL" altLang="nl-BE" sz="2800" b="0" i="0" u="none" strike="noStrike" cap="none" normalizeH="0" baseline="0" dirty="0">
                <a:ln>
                  <a:noFill/>
                </a:ln>
                <a:solidFill>
                  <a:schemeClr val="tx2"/>
                </a:solidFill>
                <a:effectLst/>
                <a:latin typeface="Poppins" panose="00000500000000000000" pitchFamily="2" charset="0"/>
                <a:cs typeface="Poppins" panose="00000500000000000000" pitchFamily="2" charset="0"/>
              </a:rPr>
              <a:t>Belangrijk voor irrigatiesystemen.</a:t>
            </a:r>
          </a:p>
          <a:p>
            <a:pPr marR="0" lvl="0" algn="r" defTabSz="914400" fontAlgn="base">
              <a:spcAft>
                <a:spcPct val="0"/>
              </a:spcAft>
              <a:buClrTx/>
              <a:buSzTx/>
              <a:tabLst/>
            </a:pPr>
            <a:endParaRPr kumimoji="0" lang="en-US" altLang="nl-BE" sz="2000" b="0" i="0" u="none" strike="noStrike" cap="none" normalizeH="0" baseline="0" dirty="0">
              <a:ln>
                <a:noFill/>
              </a:ln>
              <a:solidFill>
                <a:schemeClr val="tx2"/>
              </a:solidFill>
              <a:effectLst/>
            </a:endParaRPr>
          </a:p>
        </p:txBody>
      </p:sp>
      <p:sp>
        <p:nvSpPr>
          <p:cNvPr id="13" name="Freeform: Shape 12">
            <a:extLst>
              <a:ext uri="{FF2B5EF4-FFF2-40B4-BE49-F238E27FC236}">
                <a16:creationId xmlns:a16="http://schemas.microsoft.com/office/drawing/2014/main" id="{461DD14C-E0E5-E14D-EAE0-33122C2F0B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30529" y="1"/>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Shape 14">
            <a:extLst>
              <a:ext uri="{FF2B5EF4-FFF2-40B4-BE49-F238E27FC236}">
                <a16:creationId xmlns:a16="http://schemas.microsoft.com/office/drawing/2014/main" id="{5F3C6CD8-CA71-94C8-2989-320581CD09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349052" y="0"/>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828ED649-76D6-9FC3-384D-F5EEDBE737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2916245"/>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2"/>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Shape 18">
            <a:extLst>
              <a:ext uri="{FF2B5EF4-FFF2-40B4-BE49-F238E27FC236}">
                <a16:creationId xmlns:a16="http://schemas.microsoft.com/office/drawing/2014/main" id="{C21D48E9-8499-64C0-D3B4-E7974701CD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835649"/>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B466F6EB-26AB-AAF9-D44D-0C2C3C865F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697761" y="5717906"/>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endParaRPr lang="en-US"/>
          </a:p>
        </p:txBody>
      </p:sp>
      <p:pic>
        <p:nvPicPr>
          <p:cNvPr id="6" name="Afbeelding 5">
            <a:extLst>
              <a:ext uri="{FF2B5EF4-FFF2-40B4-BE49-F238E27FC236}">
                <a16:creationId xmlns:a16="http://schemas.microsoft.com/office/drawing/2014/main" id="{94A999FE-45F7-EF3F-1456-30345C14603A}"/>
              </a:ext>
            </a:extLst>
          </p:cNvPr>
          <p:cNvPicPr>
            <a:picLocks noChangeAspect="1"/>
          </p:cNvPicPr>
          <p:nvPr/>
        </p:nvPicPr>
        <p:blipFill>
          <a:blip r:embed="rId2">
            <a:extLst>
              <a:ext uri="{28A0092B-C50C-407E-A947-70E740481C1C}">
                <a14:useLocalDpi xmlns:a14="http://schemas.microsoft.com/office/drawing/2010/main" val="0"/>
              </a:ext>
            </a:extLst>
          </a:blip>
          <a:srcRect l="-9952" t="-1906" r="-1907" b="-12319"/>
          <a:stretch/>
        </p:blipFill>
        <p:spPr>
          <a:xfrm>
            <a:off x="671209" y="598720"/>
            <a:ext cx="5138880" cy="5247603"/>
          </a:xfrm>
          <a:custGeom>
            <a:avLst/>
            <a:gdLst/>
            <a:ahLst/>
            <a:cxnLst/>
            <a:rect l="l" t="t" r="r" b="b"/>
            <a:pathLst>
              <a:path w="3741748" h="3741748">
                <a:moveTo>
                  <a:pt x="1870874" y="0"/>
                </a:moveTo>
                <a:cubicBezTo>
                  <a:pt x="2904129" y="0"/>
                  <a:pt x="3741748" y="837619"/>
                  <a:pt x="3741748" y="1870874"/>
                </a:cubicBezTo>
                <a:cubicBezTo>
                  <a:pt x="3741748" y="2904129"/>
                  <a:pt x="2904129" y="3741748"/>
                  <a:pt x="1870874" y="3741748"/>
                </a:cubicBezTo>
                <a:cubicBezTo>
                  <a:pt x="837619" y="3741748"/>
                  <a:pt x="0" y="2904129"/>
                  <a:pt x="0" y="1870874"/>
                </a:cubicBezTo>
                <a:cubicBezTo>
                  <a:pt x="0" y="837619"/>
                  <a:pt x="837619" y="0"/>
                  <a:pt x="1870874" y="0"/>
                </a:cubicBezTo>
                <a:close/>
              </a:path>
            </a:pathLst>
          </a:custGeom>
        </p:spPr>
      </p:pic>
      <p:sp>
        <p:nvSpPr>
          <p:cNvPr id="23" name="Freeform: Shape 22">
            <a:extLst>
              <a:ext uri="{FF2B5EF4-FFF2-40B4-BE49-F238E27FC236}">
                <a16:creationId xmlns:a16="http://schemas.microsoft.com/office/drawing/2014/main" id="{C34B3883-1773-C4D8-2EB7-9429382A7E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520513" y="6258756"/>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3" name="Afbeelding 2">
            <a:extLst>
              <a:ext uri="{FF2B5EF4-FFF2-40B4-BE49-F238E27FC236}">
                <a16:creationId xmlns:a16="http://schemas.microsoft.com/office/drawing/2014/main" id="{ACAB8DFC-F1C0-A5DB-CDC0-DB8CBE335475}"/>
              </a:ext>
            </a:extLst>
          </p:cNvPr>
          <p:cNvPicPr>
            <a:picLocks noChangeAspect="1"/>
          </p:cNvPicPr>
          <p:nvPr/>
        </p:nvPicPr>
        <p:blipFill>
          <a:blip r:embed="rId3"/>
          <a:stretch>
            <a:fillRect/>
          </a:stretch>
        </p:blipFill>
        <p:spPr>
          <a:xfrm>
            <a:off x="9992412" y="0"/>
            <a:ext cx="2199588" cy="666843"/>
          </a:xfrm>
          <a:prstGeom prst="rect">
            <a:avLst/>
          </a:prstGeom>
        </p:spPr>
      </p:pic>
      <p:pic>
        <p:nvPicPr>
          <p:cNvPr id="5" name="Afbeelding 4">
            <a:extLst>
              <a:ext uri="{FF2B5EF4-FFF2-40B4-BE49-F238E27FC236}">
                <a16:creationId xmlns:a16="http://schemas.microsoft.com/office/drawing/2014/main" id="{7ACB6526-8701-228C-AD54-03265BCD101D}"/>
              </a:ext>
            </a:extLst>
          </p:cNvPr>
          <p:cNvPicPr>
            <a:picLocks noChangeAspect="1"/>
          </p:cNvPicPr>
          <p:nvPr/>
        </p:nvPicPr>
        <p:blipFill>
          <a:blip r:embed="rId4"/>
          <a:stretch>
            <a:fillRect/>
          </a:stretch>
        </p:blipFill>
        <p:spPr>
          <a:xfrm>
            <a:off x="-70339" y="-90435"/>
            <a:ext cx="428685" cy="2000529"/>
          </a:xfrm>
          <a:prstGeom prst="rect">
            <a:avLst/>
          </a:prstGeom>
        </p:spPr>
      </p:pic>
    </p:spTree>
    <p:extLst>
      <p:ext uri="{BB962C8B-B14F-4D97-AF65-F5344CB8AC3E}">
        <p14:creationId xmlns:p14="http://schemas.microsoft.com/office/powerpoint/2010/main" val="3985950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7B97636-A9AE-8C91-80E4-BD6EB23EA93A}"/>
            </a:ext>
          </a:extLst>
        </p:cNvPr>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3A5BAFD5-D7D7-F348-CC4B-B70353F9D3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05A0EB3C-D5B1-BC10-1AFD-201B869839AF}"/>
              </a:ext>
            </a:extLst>
          </p:cNvPr>
          <p:cNvSpPr>
            <a:spLocks noGrp="1"/>
          </p:cNvSpPr>
          <p:nvPr>
            <p:ph type="title"/>
          </p:nvPr>
        </p:nvSpPr>
        <p:spPr>
          <a:xfrm>
            <a:off x="5466945" y="914400"/>
            <a:ext cx="6490718" cy="704088"/>
          </a:xfrm>
        </p:spPr>
        <p:txBody>
          <a:bodyPr vert="horz" lIns="91440" tIns="45720" rIns="91440" bIns="45720" rtlCol="0" anchor="b">
            <a:normAutofit/>
          </a:bodyPr>
          <a:lstStyle/>
          <a:p>
            <a:pPr algn="ctr" defTabSz="914400"/>
            <a:r>
              <a:rPr kumimoji="0" lang="nl-BE" altLang="nl-BE" sz="3600" b="1" i="0" u="sng" strike="noStrike" cap="none" normalizeH="0" baseline="0" dirty="0">
                <a:ln>
                  <a:noFill/>
                </a:ln>
                <a:solidFill>
                  <a:schemeClr val="tx2"/>
                </a:solidFill>
                <a:effectLst/>
                <a:latin typeface="Poppins" panose="00000500000000000000" pitchFamily="2" charset="0"/>
                <a:cs typeface="Poppins" panose="00000500000000000000" pitchFamily="2" charset="0"/>
              </a:rPr>
              <a:t>Bodemtemperatuursensor</a:t>
            </a:r>
            <a:endParaRPr lang="en-US" sz="4400" b="1" u="sng" dirty="0">
              <a:solidFill>
                <a:schemeClr val="tx2"/>
              </a:solidFill>
              <a:latin typeface="Poppins" panose="00000500000000000000" pitchFamily="2" charset="0"/>
              <a:cs typeface="Poppins" panose="00000500000000000000" pitchFamily="2" charset="0"/>
            </a:endParaRPr>
          </a:p>
        </p:txBody>
      </p:sp>
      <p:sp>
        <p:nvSpPr>
          <p:cNvPr id="4" name="Rectangle 1">
            <a:extLst>
              <a:ext uri="{FF2B5EF4-FFF2-40B4-BE49-F238E27FC236}">
                <a16:creationId xmlns:a16="http://schemas.microsoft.com/office/drawing/2014/main" id="{6E64E514-1824-F720-02D5-2D01FAF53A18}"/>
              </a:ext>
            </a:extLst>
          </p:cNvPr>
          <p:cNvSpPr>
            <a:spLocks noGrp="1" noChangeArrowheads="1"/>
          </p:cNvSpPr>
          <p:nvPr>
            <p:ph type="body" idx="1"/>
          </p:nvPr>
        </p:nvSpPr>
        <p:spPr bwMode="auto">
          <a:xfrm>
            <a:off x="5893158" y="2678605"/>
            <a:ext cx="5955132" cy="3342816"/>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0" compatLnSpc="1">
            <a:prstTxWarp prst="textNoShape">
              <a:avLst/>
            </a:prstTxWarp>
            <a:normAutofit/>
          </a:bodyPr>
          <a:lstStyle/>
          <a:p>
            <a:pPr marR="0" lvl="0" algn="r" defTabSz="914400" fontAlgn="base">
              <a:spcAft>
                <a:spcPct val="0"/>
              </a:spcAft>
              <a:buClrTx/>
              <a:buSzTx/>
              <a:tabLst/>
            </a:pPr>
            <a:r>
              <a:rPr kumimoji="0" lang="en-US" altLang="nl-BE" sz="2000" b="0" i="0" u="none" strike="noStrike" cap="none" normalizeH="0" baseline="0" dirty="0">
                <a:ln>
                  <a:noFill/>
                </a:ln>
                <a:solidFill>
                  <a:schemeClr val="tx2"/>
                </a:solidFill>
                <a:effectLst/>
              </a:rPr>
              <a:t> </a:t>
            </a:r>
            <a:r>
              <a:rPr kumimoji="0" lang="nl-NL" altLang="nl-BE" sz="2800" b="0" i="0" u="none" strike="noStrike" cap="none" normalizeH="0" baseline="0" dirty="0">
                <a:ln>
                  <a:noFill/>
                </a:ln>
                <a:solidFill>
                  <a:schemeClr val="tx2"/>
                </a:solidFill>
                <a:effectLst/>
                <a:latin typeface="Poppins" panose="00000500000000000000" pitchFamily="2" charset="0"/>
                <a:cs typeface="Poppins" panose="00000500000000000000" pitchFamily="2" charset="0"/>
              </a:rPr>
              <a:t>Meet de temperatuur van de bodem</a:t>
            </a:r>
          </a:p>
          <a:p>
            <a:pPr marR="0" lvl="0" algn="r" defTabSz="914400" fontAlgn="base">
              <a:spcAft>
                <a:spcPct val="0"/>
              </a:spcAft>
              <a:buClrTx/>
              <a:buSzTx/>
              <a:tabLst/>
            </a:pPr>
            <a:endParaRPr kumimoji="0" lang="en-US" altLang="nl-BE" sz="2800" b="0" i="0" u="none" strike="noStrike" cap="none" normalizeH="0" baseline="0" dirty="0">
              <a:ln>
                <a:noFill/>
              </a:ln>
              <a:solidFill>
                <a:schemeClr val="tx2"/>
              </a:solidFill>
              <a:effectLst/>
              <a:latin typeface="Poppins" panose="00000500000000000000" pitchFamily="2" charset="0"/>
              <a:cs typeface="Poppins" panose="00000500000000000000" pitchFamily="2" charset="0"/>
            </a:endParaRPr>
          </a:p>
          <a:p>
            <a:pPr marR="0" lvl="0" algn="r" defTabSz="914400" fontAlgn="base">
              <a:spcAft>
                <a:spcPct val="0"/>
              </a:spcAft>
              <a:buClrTx/>
              <a:buSzTx/>
              <a:tabLst/>
            </a:pPr>
            <a:endParaRPr kumimoji="0" lang="en-US" altLang="nl-BE" sz="2800" b="0" i="0" u="none" strike="noStrike" cap="none" normalizeH="0" baseline="0" dirty="0">
              <a:ln>
                <a:noFill/>
              </a:ln>
              <a:solidFill>
                <a:schemeClr val="tx2"/>
              </a:solidFill>
              <a:effectLst/>
              <a:latin typeface="Poppins" panose="00000500000000000000" pitchFamily="2" charset="0"/>
              <a:cs typeface="Poppins" panose="00000500000000000000" pitchFamily="2" charset="0"/>
            </a:endParaRPr>
          </a:p>
          <a:p>
            <a:pPr marR="0" lvl="0" algn="r" defTabSz="914400" fontAlgn="base">
              <a:spcAft>
                <a:spcPct val="0"/>
              </a:spcAft>
              <a:buClrTx/>
              <a:buSzTx/>
              <a:tabLst/>
            </a:pPr>
            <a:r>
              <a:rPr kumimoji="0" lang="en-US" altLang="nl-BE" sz="2800" b="0" i="0" u="none" strike="noStrike" cap="none" normalizeH="0" baseline="0" dirty="0">
                <a:ln>
                  <a:noFill/>
                </a:ln>
                <a:solidFill>
                  <a:schemeClr val="tx2"/>
                </a:solidFill>
                <a:effectLst/>
                <a:latin typeface="Poppins" panose="00000500000000000000" pitchFamily="2" charset="0"/>
                <a:cs typeface="Poppins" panose="00000500000000000000" pitchFamily="2" charset="0"/>
              </a:rPr>
              <a:t> </a:t>
            </a:r>
            <a:r>
              <a:rPr kumimoji="0" lang="nl-NL" altLang="nl-BE" sz="2800" b="0" i="0" u="none" strike="noStrike" cap="none" normalizeH="0" baseline="0" dirty="0">
                <a:ln>
                  <a:noFill/>
                </a:ln>
                <a:solidFill>
                  <a:schemeClr val="tx2"/>
                </a:solidFill>
                <a:effectLst/>
                <a:latin typeface="Poppins" panose="00000500000000000000" pitchFamily="2" charset="0"/>
                <a:cs typeface="Poppins" panose="00000500000000000000" pitchFamily="2" charset="0"/>
              </a:rPr>
              <a:t>Helpt bij het bepalen van geschikte groeiomstandigheden.</a:t>
            </a:r>
          </a:p>
          <a:p>
            <a:pPr marR="0" lvl="0" algn="r" defTabSz="914400" fontAlgn="base">
              <a:spcAft>
                <a:spcPct val="0"/>
              </a:spcAft>
              <a:buClrTx/>
              <a:buSzTx/>
              <a:tabLst/>
            </a:pPr>
            <a:endParaRPr kumimoji="0" lang="en-US" altLang="nl-BE" sz="2000" b="0" i="0" u="none" strike="noStrike" cap="none" normalizeH="0" baseline="0" dirty="0">
              <a:ln>
                <a:noFill/>
              </a:ln>
              <a:solidFill>
                <a:schemeClr val="tx2"/>
              </a:solidFill>
              <a:effectLst/>
            </a:endParaRPr>
          </a:p>
        </p:txBody>
      </p:sp>
      <p:sp>
        <p:nvSpPr>
          <p:cNvPr id="13" name="Freeform: Shape 12">
            <a:extLst>
              <a:ext uri="{FF2B5EF4-FFF2-40B4-BE49-F238E27FC236}">
                <a16:creationId xmlns:a16="http://schemas.microsoft.com/office/drawing/2014/main" id="{0623E677-530E-BE0C-D0DD-5E91D1745F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30529" y="1"/>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Shape 14">
            <a:extLst>
              <a:ext uri="{FF2B5EF4-FFF2-40B4-BE49-F238E27FC236}">
                <a16:creationId xmlns:a16="http://schemas.microsoft.com/office/drawing/2014/main" id="{63B5BFBB-2F5A-5D86-D1ED-6C91E7D842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349052" y="0"/>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9909348B-5673-BC97-38D1-BD0922B085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2916245"/>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2"/>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Shape 18">
            <a:extLst>
              <a:ext uri="{FF2B5EF4-FFF2-40B4-BE49-F238E27FC236}">
                <a16:creationId xmlns:a16="http://schemas.microsoft.com/office/drawing/2014/main" id="{B45F75E4-7B22-5D48-6F64-81A76AD100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835649"/>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709AAACD-5979-F583-A671-8DDFEBF217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697761" y="5717906"/>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AE04271C-058F-84D7-EF76-9191A9FA4C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520513" y="6258756"/>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3" name="Afbeelding 2">
            <a:extLst>
              <a:ext uri="{FF2B5EF4-FFF2-40B4-BE49-F238E27FC236}">
                <a16:creationId xmlns:a16="http://schemas.microsoft.com/office/drawing/2014/main" id="{7E079184-C178-DBE7-1C40-2E427545D8CE}"/>
              </a:ext>
            </a:extLst>
          </p:cNvPr>
          <p:cNvPicPr>
            <a:picLocks noChangeAspect="1"/>
          </p:cNvPicPr>
          <p:nvPr/>
        </p:nvPicPr>
        <p:blipFill>
          <a:blip r:embed="rId2"/>
          <a:stretch>
            <a:fillRect/>
          </a:stretch>
        </p:blipFill>
        <p:spPr>
          <a:xfrm>
            <a:off x="9992412" y="0"/>
            <a:ext cx="2199588" cy="666843"/>
          </a:xfrm>
          <a:prstGeom prst="rect">
            <a:avLst/>
          </a:prstGeom>
        </p:spPr>
      </p:pic>
      <p:pic>
        <p:nvPicPr>
          <p:cNvPr id="5" name="Afbeelding 4">
            <a:extLst>
              <a:ext uri="{FF2B5EF4-FFF2-40B4-BE49-F238E27FC236}">
                <a16:creationId xmlns:a16="http://schemas.microsoft.com/office/drawing/2014/main" id="{3389EA71-97E3-FAF5-51EB-5DB60E057F00}"/>
              </a:ext>
            </a:extLst>
          </p:cNvPr>
          <p:cNvPicPr>
            <a:picLocks noChangeAspect="1"/>
          </p:cNvPicPr>
          <p:nvPr/>
        </p:nvPicPr>
        <p:blipFill>
          <a:blip r:embed="rId3"/>
          <a:stretch>
            <a:fillRect/>
          </a:stretch>
        </p:blipFill>
        <p:spPr>
          <a:xfrm>
            <a:off x="-70339" y="-90435"/>
            <a:ext cx="428685" cy="2000529"/>
          </a:xfrm>
          <a:prstGeom prst="rect">
            <a:avLst/>
          </a:prstGeom>
        </p:spPr>
      </p:pic>
      <p:pic>
        <p:nvPicPr>
          <p:cNvPr id="8" name="Afbeelding 7" descr="Afbeelding met thermometer&#10;&#10;Automatisch gegenereerde beschrijving">
            <a:extLst>
              <a:ext uri="{FF2B5EF4-FFF2-40B4-BE49-F238E27FC236}">
                <a16:creationId xmlns:a16="http://schemas.microsoft.com/office/drawing/2014/main" id="{DC5F4565-A3C5-5148-E524-4577784B1D75}"/>
              </a:ext>
            </a:extLst>
          </p:cNvPr>
          <p:cNvPicPr>
            <a:picLocks noChangeAspect="1"/>
          </p:cNvPicPr>
          <p:nvPr/>
        </p:nvPicPr>
        <p:blipFill>
          <a:blip r:embed="rId4">
            <a:extLst>
              <a:ext uri="{28A0092B-C50C-407E-A947-70E740481C1C}">
                <a14:useLocalDpi xmlns:a14="http://schemas.microsoft.com/office/drawing/2010/main" val="0"/>
              </a:ext>
            </a:extLst>
          </a:blip>
          <a:srcRect l="4559" t="5698" r="2493" b="3134"/>
          <a:stretch/>
        </p:blipFill>
        <p:spPr>
          <a:xfrm>
            <a:off x="933854" y="1780162"/>
            <a:ext cx="4522449" cy="3326860"/>
          </a:xfrm>
          <a:prstGeom prst="rect">
            <a:avLst/>
          </a:prstGeom>
        </p:spPr>
      </p:pic>
    </p:spTree>
    <p:extLst>
      <p:ext uri="{BB962C8B-B14F-4D97-AF65-F5344CB8AC3E}">
        <p14:creationId xmlns:p14="http://schemas.microsoft.com/office/powerpoint/2010/main" val="2078083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188334205745E4C8CEB2F1D33C244B8" ma:contentTypeVersion="15" ma:contentTypeDescription="Create a new document." ma:contentTypeScope="" ma:versionID="a5b1253eac3aa79e03fd45f13c46b9fe">
  <xsd:schema xmlns:xsd="http://www.w3.org/2001/XMLSchema" xmlns:xs="http://www.w3.org/2001/XMLSchema" xmlns:p="http://schemas.microsoft.com/office/2006/metadata/properties" xmlns:ns2="72130799-62b9-4228-99a7-aa2c3adf5d0f" xmlns:ns3="85c5b704-6165-4cae-8c2b-d1333ed995a2" targetNamespace="http://schemas.microsoft.com/office/2006/metadata/properties" ma:root="true" ma:fieldsID="b882c1830e695ab3219e60aeb3780043" ns2:_="" ns3:_="">
    <xsd:import namespace="72130799-62b9-4228-99a7-aa2c3adf5d0f"/>
    <xsd:import namespace="85c5b704-6165-4cae-8c2b-d1333ed995a2"/>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2:lcf76f155ced4ddcb4097134ff3c332f" minOccurs="0"/>
                <xsd:element ref="ns3:TaxCatchAll" minOccurs="0"/>
                <xsd:element ref="ns2:MediaServiceDateTaken" minOccurs="0"/>
                <xsd:element ref="ns2:MediaServiceLocation" minOccurs="0"/>
                <xsd:element ref="ns2:MediaServiceOCR" minOccurs="0"/>
                <xsd:element ref="ns2:MediaServiceGenerationTime" minOccurs="0"/>
                <xsd:element ref="ns2:MediaServiceEventHashCode" minOccurs="0"/>
                <xsd:element ref="ns2:MediaServiceSearchProperties" minOccurs="0"/>
                <xsd:element ref="ns2:MediaLengthInSecond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2130799-62b9-4228-99a7-aa2c3adf5d0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lcf76f155ced4ddcb4097134ff3c332f" ma:index="12" nillable="true" ma:taxonomy="true" ma:internalName="lcf76f155ced4ddcb4097134ff3c332f" ma:taxonomyFieldName="MediaServiceImageTags" ma:displayName="Image Tags" ma:readOnly="false" ma:fieldId="{5cf76f15-5ced-4ddc-b409-7134ff3c332f}" ma:taxonomyMulti="true" ma:sspId="8b6fc0cd-01fe-45a4-a6f7-42bcc5426b53" ma:termSetId="09814cd3-568e-fe90-9814-8d621ff8fb84" ma:anchorId="fba54fb3-c3e1-fe81-a776-ca4b69148c4d" ma:open="true" ma:isKeyword="false">
      <xsd:complexType>
        <xsd:sequence>
          <xsd:element ref="pc:Terms" minOccurs="0" maxOccurs="1"/>
        </xsd:sequence>
      </xsd:complexType>
    </xsd:element>
    <xsd:element name="MediaServiceDateTaken" ma:index="14" nillable="true" ma:displayName="MediaServiceDateTaken" ma:hidden="true" ma:indexed="true" ma:internalName="MediaServiceDateTaken" ma:readOnly="true">
      <xsd:simpleType>
        <xsd:restriction base="dms:Text"/>
      </xsd:simpleType>
    </xsd:element>
    <xsd:element name="MediaServiceLocation" ma:index="15" nillable="true" ma:displayName="Location" ma:indexed="true" ma:internalName="MediaServiceLocation"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SearchProperties" ma:index="19" nillable="true" ma:displayName="MediaServiceSearchProperties" ma:hidden="true" ma:internalName="MediaServiceSearchProperties" ma:readOnly="true">
      <xsd:simpleType>
        <xsd:restriction base="dms:Note"/>
      </xsd:simpleType>
    </xsd:element>
    <xsd:element name="MediaLengthInSeconds" ma:index="20"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85c5b704-6165-4cae-8c2b-d1333ed995a2" elementFormDefault="qualified">
    <xsd:import namespace="http://schemas.microsoft.com/office/2006/documentManagement/types"/>
    <xsd:import namespace="http://schemas.microsoft.com/office/infopath/2007/PartnerControls"/>
    <xsd:element name="TaxCatchAll" ma:index="13" nillable="true" ma:displayName="Taxonomy Catch All Column" ma:hidden="true" ma:list="{8f689794-d83f-4357-8bec-32e8280b5ddc}" ma:internalName="TaxCatchAll" ma:showField="CatchAllData" ma:web="85c5b704-6165-4cae-8c2b-d1333ed995a2">
      <xsd:complexType>
        <xsd:complexContent>
          <xsd:extension base="dms:MultiChoiceLookup">
            <xsd:sequence>
              <xsd:element name="Value" type="dms:Lookup" maxOccurs="unbounded" minOccurs="0" nillable="true"/>
            </xsd:sequence>
          </xsd:extension>
        </xsd:complexContent>
      </xsd:complexType>
    </xsd:element>
    <xsd:element name="SharedWithUsers" ma:index="2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2"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72130799-62b9-4228-99a7-aa2c3adf5d0f">
      <Terms xmlns="http://schemas.microsoft.com/office/infopath/2007/PartnerControls"/>
    </lcf76f155ced4ddcb4097134ff3c332f>
    <TaxCatchAll xmlns="85c5b704-6165-4cae-8c2b-d1333ed995a2"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4D04E10-A559-4FBE-8F0B-26CEF7EC1A07}">
  <ds:schemaRefs>
    <ds:schemaRef ds:uri="72130799-62b9-4228-99a7-aa2c3adf5d0f"/>
    <ds:schemaRef ds:uri="85c5b704-6165-4cae-8c2b-d1333ed995a2"/>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F6331DEB-7418-478E-859C-1AE282E78535}">
  <ds:schemaRefs>
    <ds:schemaRef ds:uri="72130799-62b9-4228-99a7-aa2c3adf5d0f"/>
    <ds:schemaRef ds:uri="85c5b704-6165-4cae-8c2b-d1333ed995a2"/>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EEC29095-F6A7-4598-BDCD-A548BB78D4D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 2013 - 2022 Theme</Template>
  <TotalTime>0</TotalTime>
  <Words>188</Words>
  <Application>Microsoft Office PowerPoint</Application>
  <PresentationFormat>Breedbeeld</PresentationFormat>
  <Paragraphs>60</Paragraphs>
  <Slides>16</Slides>
  <Notes>1</Notes>
  <HiddenSlides>0</HiddenSlides>
  <MMClips>0</MMClips>
  <ScaleCrop>false</ScaleCrop>
  <HeadingPairs>
    <vt:vector size="6" baseType="variant">
      <vt:variant>
        <vt:lpstr>Gebruikte lettertypen</vt:lpstr>
      </vt:variant>
      <vt:variant>
        <vt:i4>4</vt:i4>
      </vt:variant>
      <vt:variant>
        <vt:lpstr>Thema</vt:lpstr>
      </vt:variant>
      <vt:variant>
        <vt:i4>1</vt:i4>
      </vt:variant>
      <vt:variant>
        <vt:lpstr>Diatitels</vt:lpstr>
      </vt:variant>
      <vt:variant>
        <vt:i4>16</vt:i4>
      </vt:variant>
    </vt:vector>
  </HeadingPairs>
  <TitlesOfParts>
    <vt:vector size="21" baseType="lpstr">
      <vt:lpstr>Arial</vt:lpstr>
      <vt:lpstr>Calibri</vt:lpstr>
      <vt:lpstr>Calibri Light</vt:lpstr>
      <vt:lpstr>Poppins</vt:lpstr>
      <vt:lpstr>Office Theme</vt:lpstr>
      <vt:lpstr>PowerPoint-presentatie</vt:lpstr>
      <vt:lpstr>Team</vt:lpstr>
      <vt:lpstr>Tijdlijn</vt:lpstr>
      <vt:lpstr>Doel</vt:lpstr>
      <vt:lpstr>Ontwerp</vt:lpstr>
      <vt:lpstr>Temperatuur/Vochtigheidssensor </vt:lpstr>
      <vt:lpstr>Lichtintensiteitssensor</vt:lpstr>
      <vt:lpstr>Bodemvochtsensor</vt:lpstr>
      <vt:lpstr>Bodemtemperatuursensor</vt:lpstr>
      <vt:lpstr>CO2-sensor</vt:lpstr>
      <vt:lpstr>NPK-sensor</vt:lpstr>
      <vt:lpstr>Software</vt:lpstr>
      <vt:lpstr>Hardware</vt:lpstr>
      <vt:lpstr>Testen</vt:lpstr>
      <vt:lpstr>Problemen</vt:lpstr>
      <vt:lpstr>PowerPoint-presentatie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TETRA – Machine Vision for Quality Control</dc:title>
  <dc:creator>Matthias De Ryck</dc:creator>
  <cp:lastModifiedBy>Kenrie Vandekerckhove</cp:lastModifiedBy>
  <cp:revision>20</cp:revision>
  <dcterms:created xsi:type="dcterms:W3CDTF">2022-09-14T09:37:15Z</dcterms:created>
  <dcterms:modified xsi:type="dcterms:W3CDTF">2024-12-12T12:25:53Z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0x0101001188334205745E4C8CEB2F1D33C244B8</vt:lpwstr>
  </property>
  <property fmtid="{D5CDD505-2E9C-101B-9397-08002B2CF9AE}" pid="3" name="Order">
    <vt:r8>12000</vt:r8>
  </property>
  <property fmtid="{D5CDD505-2E9C-101B-9397-08002B2CF9AE}" pid="4" name="xd_Signature">
    <vt:bool>false</vt:bool>
  </property>
  <property fmtid="{D5CDD505-2E9C-101B-9397-08002B2CF9AE}" pid="5" name="xd_ProgID">
    <vt:lpwstr/>
  </property>
  <property fmtid="{D5CDD505-2E9C-101B-9397-08002B2CF9AE}" pid="6" name="_ExtendedDescription">
    <vt:lpwstr/>
  </property>
  <property fmtid="{D5CDD505-2E9C-101B-9397-08002B2CF9AE}" pid="7" name="TriggerFlowInfo">
    <vt:lpwstr/>
  </property>
  <property fmtid="{D5CDD505-2E9C-101B-9397-08002B2CF9AE}" pid="8" name="ComplianceAssetId">
    <vt:lpwstr/>
  </property>
  <property fmtid="{D5CDD505-2E9C-101B-9397-08002B2CF9AE}" pid="9" name="TemplateUrl">
    <vt:lpwstr/>
  </property>
  <property fmtid="{D5CDD505-2E9C-101B-9397-08002B2CF9AE}" pid="10" name="MediaServiceImageTags">
    <vt:lpwstr/>
  </property>
</Properties>
</file>